
<file path=[Content_Types].xml><?xml version="1.0" encoding="utf-8"?>
<Types xmlns="http://schemas.openxmlformats.org/package/2006/content-types">
  <Override PartName="/_rels/.rels" ContentType="application/vnd.openxmlformats-package.relationships+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_rels/notesSlide9.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1.xml.rels" ContentType="application/vnd.openxmlformats-package.relationships+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_rels/presentation.xml.rels" ContentType="application/vnd.openxmlformats-package.relationships+xml"/>
  <Override PartName="/ppt/media/image8.png" ContentType="image/png"/>
  <Override PartName="/ppt/media/image4.png" ContentType="image/png"/>
  <Override PartName="/ppt/media/image17.png" ContentType="image/png"/>
  <Override PartName="/ppt/media/image13.png" ContentType="image/png"/>
  <Override PartName="/ppt/media/image11.jpeg" ContentType="image/jpeg"/>
  <Override PartName="/ppt/media/image9.png" ContentType="image/png"/>
  <Override PartName="/ppt/media/image5.png" ContentType="image/png"/>
  <Override PartName="/ppt/media/image1.png" ContentType="image/png"/>
  <Override PartName="/ppt/media/image18.png" ContentType="image/png"/>
  <Override PartName="/ppt/media/image7.jpeg" ContentType="image/jpeg"/>
  <Override PartName="/ppt/media/image14.png" ContentType="image/png"/>
  <Override PartName="/ppt/media/image10.png" ContentType="image/png"/>
  <Override PartName="/ppt/media/image6.png" ContentType="image/png"/>
  <Override PartName="/ppt/media/image2.png" ContentType="image/png"/>
  <Override PartName="/ppt/media/image15.png" ContentType="image/png"/>
  <Override PartName="/ppt/media/image3.jpeg" ContentType="image/jpeg"/>
  <Override PartName="/ppt/media/image16.png" ContentType="image/png"/>
  <Override PartName="/ppt/media/image12.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1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15.xml.rels" ContentType="application/vnd.openxmlformats-package.relationships+xml"/>
  <Override PartName="/ppt/slides/_rels/slide4.xml.rels" ContentType="application/vnd.openxmlformats-package.relationships+xml"/>
  <Override PartName="/ppt/slides/_rels/slide14.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0160000" cy="7620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PlaceHolder 1"/>
          <p:cNvSpPr>
            <a:spLocks noGrp="1"/>
          </p:cNvSpPr>
          <p:nvPr>
            <p:ph type="body"/>
          </p:nvPr>
        </p:nvSpPr>
        <p:spPr>
          <a:xfrm>
            <a:off x="777240" y="4777560"/>
            <a:ext cx="6217560" cy="4525920"/>
          </a:xfrm>
          <a:prstGeom prst="rect">
            <a:avLst/>
          </a:prstGeom>
        </p:spPr>
        <p:txBody>
          <a:bodyPr bIns="0" lIns="0" rIns="0" tIns="0" wrap="none"/>
          <a:p>
            <a:r>
              <a:rPr lang="en-US"/>
              <a:t>Click to edit the notes format</a:t>
            </a:r>
            <a:endParaRPr/>
          </a:p>
        </p:txBody>
      </p:sp>
      <p:sp>
        <p:nvSpPr>
          <p:cNvPr id="87" name="PlaceHolder 2"/>
          <p:cNvSpPr>
            <a:spLocks noGrp="1"/>
          </p:cNvSpPr>
          <p:nvPr>
            <p:ph type="hdr"/>
          </p:nvPr>
        </p:nvSpPr>
        <p:spPr>
          <a:xfrm>
            <a:off x="0" y="0"/>
            <a:ext cx="3372840" cy="502560"/>
          </a:xfrm>
          <a:prstGeom prst="rect">
            <a:avLst/>
          </a:prstGeom>
        </p:spPr>
        <p:txBody>
          <a:bodyPr bIns="0" lIns="0" rIns="0" tIns="0" wrap="none"/>
          <a:p>
            <a:r>
              <a:rPr lang="en-US"/>
              <a:t>&lt;header&gt;</a:t>
            </a:r>
            <a:endParaRPr/>
          </a:p>
        </p:txBody>
      </p:sp>
      <p:sp>
        <p:nvSpPr>
          <p:cNvPr id="88" name="PlaceHolder 3"/>
          <p:cNvSpPr>
            <a:spLocks noGrp="1"/>
          </p:cNvSpPr>
          <p:nvPr>
            <p:ph type="dt"/>
          </p:nvPr>
        </p:nvSpPr>
        <p:spPr>
          <a:xfrm>
            <a:off x="4399200" y="0"/>
            <a:ext cx="3372840" cy="502560"/>
          </a:xfrm>
          <a:prstGeom prst="rect">
            <a:avLst/>
          </a:prstGeom>
        </p:spPr>
        <p:txBody>
          <a:bodyPr bIns="0" lIns="0" rIns="0" tIns="0" wrap="none"/>
          <a:p>
            <a:pPr algn="r"/>
            <a:r>
              <a:rPr lang="en-US"/>
              <a:t>&lt;date/time&gt;</a:t>
            </a:r>
            <a:endParaRPr/>
          </a:p>
        </p:txBody>
      </p:sp>
      <p:sp>
        <p:nvSpPr>
          <p:cNvPr id="89" name="PlaceHolder 4"/>
          <p:cNvSpPr>
            <a:spLocks noGrp="1"/>
          </p:cNvSpPr>
          <p:nvPr>
            <p:ph type="ftr"/>
          </p:nvPr>
        </p:nvSpPr>
        <p:spPr>
          <a:xfrm>
            <a:off x="0" y="9555480"/>
            <a:ext cx="3372840" cy="502560"/>
          </a:xfrm>
          <a:prstGeom prst="rect">
            <a:avLst/>
          </a:prstGeom>
        </p:spPr>
        <p:txBody>
          <a:bodyPr anchor="b" bIns="0" lIns="0" rIns="0" tIns="0" wrap="none"/>
          <a:p>
            <a:r>
              <a:rPr lang="en-US"/>
              <a:t>&lt;footer&gt;</a:t>
            </a:r>
            <a:endParaRPr/>
          </a:p>
        </p:txBody>
      </p:sp>
      <p:sp>
        <p:nvSpPr>
          <p:cNvPr id="90" name="PlaceHolder 5"/>
          <p:cNvSpPr>
            <a:spLocks noGrp="1"/>
          </p:cNvSpPr>
          <p:nvPr>
            <p:ph type="sldNum"/>
          </p:nvPr>
        </p:nvSpPr>
        <p:spPr>
          <a:xfrm>
            <a:off x="4399200" y="9555480"/>
            <a:ext cx="3372840" cy="502560"/>
          </a:xfrm>
          <a:prstGeom prst="rect">
            <a:avLst/>
          </a:prstGeom>
        </p:spPr>
        <p:txBody>
          <a:bodyPr anchor="b" bIns="0" lIns="0" rIns="0" tIns="0" wrap="none"/>
          <a:p>
            <a:pPr algn="r"/>
            <a:fld id="{93DC9A36-72E9-4122-BE30-F51446516261}" type="slidenum">
              <a:rPr lang="en-US"/>
              <a:t>&lt;number&gt;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TextShape 1"/>
          <p:cNvSpPr txBox="1"/>
          <p:nvPr/>
        </p:nvSpPr>
        <p:spPr>
          <a:xfrm>
            <a:off x="3886200" y="8686800"/>
            <a:ext cx="2971440" cy="456840"/>
          </a:xfrm>
          <a:prstGeom prst="rect">
            <a:avLst/>
          </a:prstGeom>
        </p:spPr>
        <p:txBody>
          <a:bodyPr anchor="b"/>
          <a:p>
            <a:pPr algn="r">
              <a:lnSpc>
                <a:spcPct val="100000"/>
              </a:lnSpc>
            </a:pPr>
            <a:fld id="{1D7C951A-1781-4067-AB7C-B4E86C52EFE4}" type="slidenum">
              <a:rPr lang="en-US" sz="1200"/>
              <a:t>&lt;number&gt;</a:t>
            </a:fld>
            <a:endParaRPr/>
          </a:p>
        </p:txBody>
      </p:sp>
      <p:sp>
        <p:nvSpPr>
          <p:cNvPr id="138" name="PlaceHolder 2"/>
          <p:cNvSpPr>
            <a:spLocks noGrp="1"/>
          </p:cNvSpPr>
          <p:nvPr>
            <p:ph type="body"/>
          </p:nvPr>
        </p:nvSpPr>
        <p:spPr>
          <a:xfrm>
            <a:off x="914400" y="4343400"/>
            <a:ext cx="5028840" cy="4114440"/>
          </a:xfrm>
          <a:prstGeom prst="rect">
            <a:avLst/>
          </a:prstGeom>
        </p:spPr>
        <p:txBody>
          <a:bodyPr bIns="0" lIns="0" rIns="0" tIns="0"/>
          <a:p>
            <a:pPr>
              <a:lnSpc>
                <a:spcPct val="95000"/>
              </a:lnSpc>
            </a:pPr>
            <a:r>
              <a:rPr lang="en-US" sz="1600">
                <a:solidFill>
                  <a:srgbClr val="333333"/>
                </a:solidFill>
              </a:rPr>
              <a:t>Students will have their microscopes out, for reference as we go through each of the steps. As an introduction, students will be asked what kinds of things they can do with this tool.</a:t>
            </a:r>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9" name="TextShape 1"/>
          <p:cNvSpPr txBox="1"/>
          <p:nvPr/>
        </p:nvSpPr>
        <p:spPr>
          <a:xfrm>
            <a:off x="3886200" y="8686800"/>
            <a:ext cx="2971440" cy="456840"/>
          </a:xfrm>
          <a:prstGeom prst="rect">
            <a:avLst/>
          </a:prstGeom>
        </p:spPr>
        <p:txBody>
          <a:bodyPr anchor="b"/>
          <a:p>
            <a:pPr algn="r">
              <a:lnSpc>
                <a:spcPct val="100000"/>
              </a:lnSpc>
            </a:pPr>
            <a:fld id="{4B0D3139-D069-44F2-8C8C-62BC97954A1F}" type="slidenum">
              <a:rPr lang="en-US" sz="1200"/>
              <a:t>&lt;number&gt;</a:t>
            </a:fld>
            <a:endParaRPr/>
          </a:p>
        </p:txBody>
      </p:sp>
      <p:sp>
        <p:nvSpPr>
          <p:cNvPr id="140" name="PlaceHolder 2"/>
          <p:cNvSpPr>
            <a:spLocks noGrp="1"/>
          </p:cNvSpPr>
          <p:nvPr>
            <p:ph type="body"/>
          </p:nvPr>
        </p:nvSpPr>
        <p:spPr>
          <a:xfrm>
            <a:off x="914400" y="4343400"/>
            <a:ext cx="5028840" cy="4114440"/>
          </a:xfrm>
          <a:prstGeom prst="rect">
            <a:avLst/>
          </a:prstGeom>
        </p:spPr>
        <p:txBody>
          <a:bodyPr bIns="0" lIns="0" rIns="0" tIns="0"/>
          <a:p>
            <a:pPr>
              <a:lnSpc>
                <a:spcPct val="95000"/>
              </a:lnSpc>
            </a:pPr>
            <a:r>
              <a:rPr lang="en-US" sz="1600">
                <a:solidFill>
                  <a:srgbClr val="333333"/>
                </a:solidFill>
              </a:rPr>
              <a:t>Teacher demonstrates how to hold the microscope, where the lens paper is located and how to use it. Students will be invited to turn the knobs and observe the stage as it moves up and down. Teacher will demonstrate how to store the microscope. </a:t>
            </a:r>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1" name="TextShape 1"/>
          <p:cNvSpPr txBox="1"/>
          <p:nvPr/>
        </p:nvSpPr>
        <p:spPr>
          <a:xfrm>
            <a:off x="3886200" y="8686800"/>
            <a:ext cx="2971440" cy="456840"/>
          </a:xfrm>
          <a:prstGeom prst="rect">
            <a:avLst/>
          </a:prstGeom>
        </p:spPr>
        <p:txBody>
          <a:bodyPr anchor="b"/>
          <a:p>
            <a:pPr algn="r">
              <a:lnSpc>
                <a:spcPct val="100000"/>
              </a:lnSpc>
            </a:pPr>
            <a:fld id="{ACF4364A-C5C3-4B25-80D2-7B515BA0CA82}" type="slidenum">
              <a:rPr lang="en-US" sz="1200"/>
              <a:t>&lt;number&gt;</a:t>
            </a:fld>
            <a:endParaRPr/>
          </a:p>
        </p:txBody>
      </p:sp>
      <p:sp>
        <p:nvSpPr>
          <p:cNvPr id="142" name="PlaceHolder 2"/>
          <p:cNvSpPr>
            <a:spLocks noGrp="1"/>
          </p:cNvSpPr>
          <p:nvPr>
            <p:ph type="body"/>
          </p:nvPr>
        </p:nvSpPr>
        <p:spPr>
          <a:xfrm>
            <a:off x="914400" y="4343400"/>
            <a:ext cx="5028840" cy="4114440"/>
          </a:xfrm>
          <a:prstGeom prst="rect">
            <a:avLst/>
          </a:prstGeom>
        </p:spPr>
        <p:txBody>
          <a:bodyPr bIns="0" lIns="0" rIns="0" tIns="0"/>
          <a:p>
            <a:pPr>
              <a:lnSpc>
                <a:spcPct val="95000"/>
              </a:lnSpc>
            </a:pPr>
            <a:r>
              <a:rPr lang="en-US" sz="1600">
                <a:solidFill>
                  <a:srgbClr val="333333"/>
                </a:solidFill>
              </a:rPr>
              <a:t>This is the microscope used in class. Students will be identifying the parts on the microscopes at their desks as we go along and what their functions are. </a:t>
            </a:r>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TextShape 1"/>
          <p:cNvSpPr txBox="1"/>
          <p:nvPr/>
        </p:nvSpPr>
        <p:spPr>
          <a:xfrm>
            <a:off x="3886200" y="8686800"/>
            <a:ext cx="2971440" cy="456840"/>
          </a:xfrm>
          <a:prstGeom prst="rect">
            <a:avLst/>
          </a:prstGeom>
        </p:spPr>
        <p:txBody>
          <a:bodyPr anchor="b"/>
          <a:p>
            <a:pPr algn="r">
              <a:lnSpc>
                <a:spcPct val="100000"/>
              </a:lnSpc>
            </a:pPr>
            <a:fld id="{6404B326-D0CE-4CA0-A0BD-D754C8120D0E}" type="slidenum">
              <a:rPr lang="en-US" sz="1200"/>
              <a:t>&lt;number&gt;</a:t>
            </a:fld>
            <a:endParaRPr/>
          </a:p>
        </p:txBody>
      </p:sp>
      <p:sp>
        <p:nvSpPr>
          <p:cNvPr id="144" name="PlaceHolder 2"/>
          <p:cNvSpPr>
            <a:spLocks noGrp="1"/>
          </p:cNvSpPr>
          <p:nvPr>
            <p:ph type="body"/>
          </p:nvPr>
        </p:nvSpPr>
        <p:spPr>
          <a:xfrm>
            <a:off x="914400" y="4343400"/>
            <a:ext cx="5028840" cy="4114440"/>
          </a:xfrm>
          <a:prstGeom prst="rect">
            <a:avLst/>
          </a:prstGeom>
        </p:spPr>
        <p:txBody>
          <a:bodyPr bIns="0" lIns="0" rIns="0" tIns="0"/>
          <a:p>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5" name="TextShape 1"/>
          <p:cNvSpPr txBox="1"/>
          <p:nvPr/>
        </p:nvSpPr>
        <p:spPr>
          <a:xfrm>
            <a:off x="3886200" y="8686800"/>
            <a:ext cx="2971440" cy="456840"/>
          </a:xfrm>
          <a:prstGeom prst="rect">
            <a:avLst/>
          </a:prstGeom>
        </p:spPr>
        <p:txBody>
          <a:bodyPr anchor="b"/>
          <a:p>
            <a:pPr algn="r">
              <a:lnSpc>
                <a:spcPct val="100000"/>
              </a:lnSpc>
            </a:pPr>
            <a:fld id="{6E46C247-6DD9-4D00-9FD5-5CE035BB5C1A}" type="slidenum">
              <a:rPr lang="en-US" sz="1200"/>
              <a:t>&lt;number&gt;</a:t>
            </a:fld>
            <a:endParaRPr/>
          </a:p>
        </p:txBody>
      </p:sp>
      <p:sp>
        <p:nvSpPr>
          <p:cNvPr id="146" name="PlaceHolder 2"/>
          <p:cNvSpPr>
            <a:spLocks noGrp="1"/>
          </p:cNvSpPr>
          <p:nvPr>
            <p:ph type="body"/>
          </p:nvPr>
        </p:nvSpPr>
        <p:spPr>
          <a:xfrm>
            <a:off x="914400" y="4343400"/>
            <a:ext cx="5028840" cy="4114440"/>
          </a:xfrm>
          <a:prstGeom prst="rect">
            <a:avLst/>
          </a:prstGeom>
        </p:spPr>
        <p:txBody>
          <a:bodyPr bIns="0" lIns="0" rIns="0" tIns="0"/>
          <a:p>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7" name="TextShape 1"/>
          <p:cNvSpPr txBox="1"/>
          <p:nvPr/>
        </p:nvSpPr>
        <p:spPr>
          <a:xfrm>
            <a:off x="3886200" y="8686800"/>
            <a:ext cx="2971440" cy="456840"/>
          </a:xfrm>
          <a:prstGeom prst="rect">
            <a:avLst/>
          </a:prstGeom>
        </p:spPr>
        <p:txBody>
          <a:bodyPr anchor="b"/>
          <a:p>
            <a:pPr algn="r">
              <a:lnSpc>
                <a:spcPct val="100000"/>
              </a:lnSpc>
            </a:pPr>
            <a:fld id="{D44783CE-9D4A-462F-B4DE-D3D44B117E83}" type="slidenum">
              <a:rPr lang="en-US" sz="1200"/>
              <a:t>&lt;number&gt;</a:t>
            </a:fld>
            <a:endParaRPr/>
          </a:p>
        </p:txBody>
      </p:sp>
      <p:sp>
        <p:nvSpPr>
          <p:cNvPr id="148" name="PlaceHolder 2"/>
          <p:cNvSpPr>
            <a:spLocks noGrp="1"/>
          </p:cNvSpPr>
          <p:nvPr>
            <p:ph type="body"/>
          </p:nvPr>
        </p:nvSpPr>
        <p:spPr>
          <a:xfrm>
            <a:off x="914400" y="4343400"/>
            <a:ext cx="5028840" cy="4114440"/>
          </a:xfrm>
          <a:prstGeom prst="rect">
            <a:avLst/>
          </a:prstGeom>
        </p:spPr>
        <p:txBody>
          <a:bodyPr bIns="0" lIns="0" rIns="0" tIns="0"/>
          <a:p>
            <a:pPr>
              <a:lnSpc>
                <a:spcPct val="95000"/>
              </a:lnSpc>
            </a:pPr>
            <a:r>
              <a:rPr lang="en-US" sz="1600">
                <a:solidFill>
                  <a:srgbClr val="333333"/>
                </a:solidFill>
              </a:rPr>
              <a:t>Emphasize not using the coarse objective during this process, as it will crack the slides.</a:t>
            </a:r>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31" name="PlaceHolder 2"/>
          <p:cNvSpPr>
            <a:spLocks noGrp="1"/>
          </p:cNvSpPr>
          <p:nvPr>
            <p:ph type="body"/>
          </p:nvPr>
        </p:nvSpPr>
        <p:spPr>
          <a:xfrm>
            <a:off x="507960" y="2150640"/>
            <a:ext cx="9143640" cy="2325600"/>
          </a:xfrm>
          <a:prstGeom prst="rect">
            <a:avLst/>
          </a:prstGeom>
        </p:spPr>
        <p:txBody>
          <a:bodyPr bIns="0" lIns="0" rIns="0" tIns="0" wrap="none"/>
          <a:p>
            <a:endParaRPr/>
          </a:p>
        </p:txBody>
      </p:sp>
      <p:sp>
        <p:nvSpPr>
          <p:cNvPr id="32" name="PlaceHolder 3"/>
          <p:cNvSpPr>
            <a:spLocks noGrp="1"/>
          </p:cNvSpPr>
          <p:nvPr>
            <p:ph type="body"/>
          </p:nvPr>
        </p:nvSpPr>
        <p:spPr>
          <a:xfrm>
            <a:off x="507960" y="4697280"/>
            <a:ext cx="9143640" cy="23256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34" name="PlaceHolder 2"/>
          <p:cNvSpPr>
            <a:spLocks noGrp="1"/>
          </p:cNvSpPr>
          <p:nvPr>
            <p:ph type="body"/>
          </p:nvPr>
        </p:nvSpPr>
        <p:spPr>
          <a:xfrm>
            <a:off x="507960" y="2150640"/>
            <a:ext cx="4461840" cy="2325600"/>
          </a:xfrm>
          <a:prstGeom prst="rect">
            <a:avLst/>
          </a:prstGeom>
        </p:spPr>
        <p:txBody>
          <a:bodyPr bIns="0" lIns="0" rIns="0" tIns="0" wrap="none"/>
          <a:p>
            <a:endParaRPr/>
          </a:p>
        </p:txBody>
      </p:sp>
      <p:sp>
        <p:nvSpPr>
          <p:cNvPr id="35" name="PlaceHolder 3"/>
          <p:cNvSpPr>
            <a:spLocks noGrp="1"/>
          </p:cNvSpPr>
          <p:nvPr>
            <p:ph type="body"/>
          </p:nvPr>
        </p:nvSpPr>
        <p:spPr>
          <a:xfrm>
            <a:off x="5193000" y="2150640"/>
            <a:ext cx="4461840" cy="2325600"/>
          </a:xfrm>
          <a:prstGeom prst="rect">
            <a:avLst/>
          </a:prstGeom>
        </p:spPr>
        <p:txBody>
          <a:bodyPr bIns="0" lIns="0" rIns="0" tIns="0" wrap="none"/>
          <a:p>
            <a:endParaRPr/>
          </a:p>
        </p:txBody>
      </p:sp>
      <p:sp>
        <p:nvSpPr>
          <p:cNvPr id="36" name="PlaceHolder 4"/>
          <p:cNvSpPr>
            <a:spLocks noGrp="1"/>
          </p:cNvSpPr>
          <p:nvPr>
            <p:ph type="body"/>
          </p:nvPr>
        </p:nvSpPr>
        <p:spPr>
          <a:xfrm>
            <a:off x="5193000" y="4697280"/>
            <a:ext cx="4461840" cy="2325600"/>
          </a:xfrm>
          <a:prstGeom prst="rect">
            <a:avLst/>
          </a:prstGeom>
        </p:spPr>
        <p:txBody>
          <a:bodyPr bIns="0" lIns="0" rIns="0" tIns="0" wrap="none"/>
          <a:p>
            <a:endParaRPr/>
          </a:p>
        </p:txBody>
      </p:sp>
      <p:sp>
        <p:nvSpPr>
          <p:cNvPr id="37" name="PlaceHolder 5"/>
          <p:cNvSpPr>
            <a:spLocks noGrp="1"/>
          </p:cNvSpPr>
          <p:nvPr>
            <p:ph type="body"/>
          </p:nvPr>
        </p:nvSpPr>
        <p:spPr>
          <a:xfrm>
            <a:off x="507960" y="4697280"/>
            <a:ext cx="4461840" cy="23256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39" name="PlaceHolder 2"/>
          <p:cNvSpPr>
            <a:spLocks noGrp="1"/>
          </p:cNvSpPr>
          <p:nvPr>
            <p:ph type="body"/>
          </p:nvPr>
        </p:nvSpPr>
        <p:spPr>
          <a:xfrm>
            <a:off x="507960" y="2150640"/>
            <a:ext cx="4461840" cy="2325600"/>
          </a:xfrm>
          <a:prstGeom prst="rect">
            <a:avLst/>
          </a:prstGeom>
        </p:spPr>
        <p:txBody>
          <a:bodyPr bIns="0" lIns="0" rIns="0" tIns="0" wrap="none"/>
          <a:p>
            <a:endParaRPr/>
          </a:p>
        </p:txBody>
      </p:sp>
      <p:sp>
        <p:nvSpPr>
          <p:cNvPr id="40" name="PlaceHolder 3"/>
          <p:cNvSpPr>
            <a:spLocks noGrp="1"/>
          </p:cNvSpPr>
          <p:nvPr>
            <p:ph type="body"/>
          </p:nvPr>
        </p:nvSpPr>
        <p:spPr>
          <a:xfrm>
            <a:off x="5193000" y="2150640"/>
            <a:ext cx="4461840" cy="2325600"/>
          </a:xfrm>
          <a:prstGeom prst="rect">
            <a:avLst/>
          </a:prstGeom>
        </p:spPr>
        <p:txBody>
          <a:bodyPr bIns="0" lIns="0" rIns="0" tIns="0" wrap="none"/>
          <a:p>
            <a:endParaRPr/>
          </a:p>
        </p:txBody>
      </p:sp>
      <p:pic>
        <p:nvPicPr>
          <p:cNvPr descr="" id="41" name=""/>
          <p:cNvPicPr/>
          <p:nvPr/>
        </p:nvPicPr>
        <p:blipFill>
          <a:blip r:embed="rId2"/>
          <a:stretch>
            <a:fillRect/>
          </a:stretch>
        </p:blipFill>
        <p:spPr>
          <a:xfrm>
            <a:off x="5966640" y="4697280"/>
            <a:ext cx="2914560" cy="2325600"/>
          </a:xfrm>
          <a:prstGeom prst="rect">
            <a:avLst/>
          </a:prstGeom>
          <a:ln>
            <a:noFill/>
          </a:ln>
        </p:spPr>
      </p:pic>
      <p:pic>
        <p:nvPicPr>
          <p:cNvPr descr="" id="42" name=""/>
          <p:cNvPicPr/>
          <p:nvPr/>
        </p:nvPicPr>
        <p:blipFill>
          <a:blip r:embed="rId3"/>
          <a:stretch>
            <a:fillRect/>
          </a:stretch>
        </p:blipFill>
        <p:spPr>
          <a:xfrm>
            <a:off x="1281600" y="4697280"/>
            <a:ext cx="2914560" cy="23256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53" name="PlaceHolder 2"/>
          <p:cNvSpPr>
            <a:spLocks noGrp="1"/>
          </p:cNvSpPr>
          <p:nvPr>
            <p:ph type="subTitle"/>
          </p:nvPr>
        </p:nvSpPr>
        <p:spPr>
          <a:xfrm>
            <a:off x="507960" y="2150640"/>
            <a:ext cx="9143640" cy="4876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55" name="PlaceHolder 2"/>
          <p:cNvSpPr>
            <a:spLocks noGrp="1"/>
          </p:cNvSpPr>
          <p:nvPr>
            <p:ph type="body"/>
          </p:nvPr>
        </p:nvSpPr>
        <p:spPr>
          <a:xfrm>
            <a:off x="507960" y="2150640"/>
            <a:ext cx="9143640" cy="4876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57" name="PlaceHolder 2"/>
          <p:cNvSpPr>
            <a:spLocks noGrp="1"/>
          </p:cNvSpPr>
          <p:nvPr>
            <p:ph type="body"/>
          </p:nvPr>
        </p:nvSpPr>
        <p:spPr>
          <a:xfrm>
            <a:off x="507960" y="2150640"/>
            <a:ext cx="4461840" cy="4876560"/>
          </a:xfrm>
          <a:prstGeom prst="rect">
            <a:avLst/>
          </a:prstGeom>
        </p:spPr>
        <p:txBody>
          <a:bodyPr bIns="0" lIns="0" rIns="0" tIns="0" wrap="none"/>
          <a:p>
            <a:endParaRPr/>
          </a:p>
        </p:txBody>
      </p:sp>
      <p:sp>
        <p:nvSpPr>
          <p:cNvPr id="58" name="PlaceHolder 3"/>
          <p:cNvSpPr>
            <a:spLocks noGrp="1"/>
          </p:cNvSpPr>
          <p:nvPr>
            <p:ph type="body"/>
          </p:nvPr>
        </p:nvSpPr>
        <p:spPr>
          <a:xfrm>
            <a:off x="5193000" y="2150640"/>
            <a:ext cx="4461840" cy="4876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507960" y="782280"/>
            <a:ext cx="9143640" cy="624492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62" name="PlaceHolder 2"/>
          <p:cNvSpPr>
            <a:spLocks noGrp="1"/>
          </p:cNvSpPr>
          <p:nvPr>
            <p:ph type="body"/>
          </p:nvPr>
        </p:nvSpPr>
        <p:spPr>
          <a:xfrm>
            <a:off x="507960" y="2150640"/>
            <a:ext cx="4461840" cy="2325600"/>
          </a:xfrm>
          <a:prstGeom prst="rect">
            <a:avLst/>
          </a:prstGeom>
        </p:spPr>
        <p:txBody>
          <a:bodyPr bIns="0" lIns="0" rIns="0" tIns="0" wrap="none"/>
          <a:p>
            <a:endParaRPr/>
          </a:p>
        </p:txBody>
      </p:sp>
      <p:sp>
        <p:nvSpPr>
          <p:cNvPr id="63" name="PlaceHolder 3"/>
          <p:cNvSpPr>
            <a:spLocks noGrp="1"/>
          </p:cNvSpPr>
          <p:nvPr>
            <p:ph type="body"/>
          </p:nvPr>
        </p:nvSpPr>
        <p:spPr>
          <a:xfrm>
            <a:off x="507960" y="4697280"/>
            <a:ext cx="4461840" cy="2325600"/>
          </a:xfrm>
          <a:prstGeom prst="rect">
            <a:avLst/>
          </a:prstGeom>
        </p:spPr>
        <p:txBody>
          <a:bodyPr bIns="0" lIns="0" rIns="0" tIns="0" wrap="none"/>
          <a:p>
            <a:endParaRPr/>
          </a:p>
        </p:txBody>
      </p:sp>
      <p:sp>
        <p:nvSpPr>
          <p:cNvPr id="64" name="PlaceHolder 4"/>
          <p:cNvSpPr>
            <a:spLocks noGrp="1"/>
          </p:cNvSpPr>
          <p:nvPr>
            <p:ph type="body"/>
          </p:nvPr>
        </p:nvSpPr>
        <p:spPr>
          <a:xfrm>
            <a:off x="5193000" y="2150640"/>
            <a:ext cx="4461840" cy="4876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10" name="PlaceHolder 2"/>
          <p:cNvSpPr>
            <a:spLocks noGrp="1"/>
          </p:cNvSpPr>
          <p:nvPr>
            <p:ph type="subTitle"/>
          </p:nvPr>
        </p:nvSpPr>
        <p:spPr>
          <a:xfrm>
            <a:off x="507960" y="2150640"/>
            <a:ext cx="9143640" cy="4876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66" name="PlaceHolder 2"/>
          <p:cNvSpPr>
            <a:spLocks noGrp="1"/>
          </p:cNvSpPr>
          <p:nvPr>
            <p:ph type="body"/>
          </p:nvPr>
        </p:nvSpPr>
        <p:spPr>
          <a:xfrm>
            <a:off x="507960" y="2150640"/>
            <a:ext cx="4461840" cy="4876560"/>
          </a:xfrm>
          <a:prstGeom prst="rect">
            <a:avLst/>
          </a:prstGeom>
        </p:spPr>
        <p:txBody>
          <a:bodyPr bIns="0" lIns="0" rIns="0" tIns="0" wrap="none"/>
          <a:p>
            <a:endParaRPr/>
          </a:p>
        </p:txBody>
      </p:sp>
      <p:sp>
        <p:nvSpPr>
          <p:cNvPr id="67" name="PlaceHolder 3"/>
          <p:cNvSpPr>
            <a:spLocks noGrp="1"/>
          </p:cNvSpPr>
          <p:nvPr>
            <p:ph type="body"/>
          </p:nvPr>
        </p:nvSpPr>
        <p:spPr>
          <a:xfrm>
            <a:off x="5193000" y="2150640"/>
            <a:ext cx="4461840" cy="2325600"/>
          </a:xfrm>
          <a:prstGeom prst="rect">
            <a:avLst/>
          </a:prstGeom>
        </p:spPr>
        <p:txBody>
          <a:bodyPr bIns="0" lIns="0" rIns="0" tIns="0" wrap="none"/>
          <a:p>
            <a:endParaRPr/>
          </a:p>
        </p:txBody>
      </p:sp>
      <p:sp>
        <p:nvSpPr>
          <p:cNvPr id="68" name="PlaceHolder 4"/>
          <p:cNvSpPr>
            <a:spLocks noGrp="1"/>
          </p:cNvSpPr>
          <p:nvPr>
            <p:ph type="body"/>
          </p:nvPr>
        </p:nvSpPr>
        <p:spPr>
          <a:xfrm>
            <a:off x="5193000" y="4697280"/>
            <a:ext cx="4461840" cy="23256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70" name="PlaceHolder 2"/>
          <p:cNvSpPr>
            <a:spLocks noGrp="1"/>
          </p:cNvSpPr>
          <p:nvPr>
            <p:ph type="body"/>
          </p:nvPr>
        </p:nvSpPr>
        <p:spPr>
          <a:xfrm>
            <a:off x="507960" y="2150640"/>
            <a:ext cx="4461840" cy="2325600"/>
          </a:xfrm>
          <a:prstGeom prst="rect">
            <a:avLst/>
          </a:prstGeom>
        </p:spPr>
        <p:txBody>
          <a:bodyPr bIns="0" lIns="0" rIns="0" tIns="0" wrap="none"/>
          <a:p>
            <a:endParaRPr/>
          </a:p>
        </p:txBody>
      </p:sp>
      <p:sp>
        <p:nvSpPr>
          <p:cNvPr id="71" name="PlaceHolder 3"/>
          <p:cNvSpPr>
            <a:spLocks noGrp="1"/>
          </p:cNvSpPr>
          <p:nvPr>
            <p:ph type="body"/>
          </p:nvPr>
        </p:nvSpPr>
        <p:spPr>
          <a:xfrm>
            <a:off x="5193000" y="2150640"/>
            <a:ext cx="4461840" cy="2325600"/>
          </a:xfrm>
          <a:prstGeom prst="rect">
            <a:avLst/>
          </a:prstGeom>
        </p:spPr>
        <p:txBody>
          <a:bodyPr bIns="0" lIns="0" rIns="0" tIns="0" wrap="none"/>
          <a:p>
            <a:endParaRPr/>
          </a:p>
        </p:txBody>
      </p:sp>
      <p:sp>
        <p:nvSpPr>
          <p:cNvPr id="72" name="PlaceHolder 4"/>
          <p:cNvSpPr>
            <a:spLocks noGrp="1"/>
          </p:cNvSpPr>
          <p:nvPr>
            <p:ph type="body"/>
          </p:nvPr>
        </p:nvSpPr>
        <p:spPr>
          <a:xfrm>
            <a:off x="507960" y="4697280"/>
            <a:ext cx="9143280" cy="23256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74" name="PlaceHolder 2"/>
          <p:cNvSpPr>
            <a:spLocks noGrp="1"/>
          </p:cNvSpPr>
          <p:nvPr>
            <p:ph type="body"/>
          </p:nvPr>
        </p:nvSpPr>
        <p:spPr>
          <a:xfrm>
            <a:off x="507960" y="2150640"/>
            <a:ext cx="9143640" cy="2325600"/>
          </a:xfrm>
          <a:prstGeom prst="rect">
            <a:avLst/>
          </a:prstGeom>
        </p:spPr>
        <p:txBody>
          <a:bodyPr bIns="0" lIns="0" rIns="0" tIns="0" wrap="none"/>
          <a:p>
            <a:endParaRPr/>
          </a:p>
        </p:txBody>
      </p:sp>
      <p:sp>
        <p:nvSpPr>
          <p:cNvPr id="75" name="PlaceHolder 3"/>
          <p:cNvSpPr>
            <a:spLocks noGrp="1"/>
          </p:cNvSpPr>
          <p:nvPr>
            <p:ph type="body"/>
          </p:nvPr>
        </p:nvSpPr>
        <p:spPr>
          <a:xfrm>
            <a:off x="507960" y="4697280"/>
            <a:ext cx="9143640" cy="23256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77" name="PlaceHolder 2"/>
          <p:cNvSpPr>
            <a:spLocks noGrp="1"/>
          </p:cNvSpPr>
          <p:nvPr>
            <p:ph type="body"/>
          </p:nvPr>
        </p:nvSpPr>
        <p:spPr>
          <a:xfrm>
            <a:off x="507960" y="2150640"/>
            <a:ext cx="4461840" cy="2325600"/>
          </a:xfrm>
          <a:prstGeom prst="rect">
            <a:avLst/>
          </a:prstGeom>
        </p:spPr>
        <p:txBody>
          <a:bodyPr bIns="0" lIns="0" rIns="0" tIns="0" wrap="none"/>
          <a:p>
            <a:endParaRPr/>
          </a:p>
        </p:txBody>
      </p:sp>
      <p:sp>
        <p:nvSpPr>
          <p:cNvPr id="78" name="PlaceHolder 3"/>
          <p:cNvSpPr>
            <a:spLocks noGrp="1"/>
          </p:cNvSpPr>
          <p:nvPr>
            <p:ph type="body"/>
          </p:nvPr>
        </p:nvSpPr>
        <p:spPr>
          <a:xfrm>
            <a:off x="5193000" y="2150640"/>
            <a:ext cx="4461840" cy="2325600"/>
          </a:xfrm>
          <a:prstGeom prst="rect">
            <a:avLst/>
          </a:prstGeom>
        </p:spPr>
        <p:txBody>
          <a:bodyPr bIns="0" lIns="0" rIns="0" tIns="0" wrap="none"/>
          <a:p>
            <a:endParaRPr/>
          </a:p>
        </p:txBody>
      </p:sp>
      <p:sp>
        <p:nvSpPr>
          <p:cNvPr id="79" name="PlaceHolder 4"/>
          <p:cNvSpPr>
            <a:spLocks noGrp="1"/>
          </p:cNvSpPr>
          <p:nvPr>
            <p:ph type="body"/>
          </p:nvPr>
        </p:nvSpPr>
        <p:spPr>
          <a:xfrm>
            <a:off x="5193000" y="4697280"/>
            <a:ext cx="4461840" cy="2325600"/>
          </a:xfrm>
          <a:prstGeom prst="rect">
            <a:avLst/>
          </a:prstGeom>
        </p:spPr>
        <p:txBody>
          <a:bodyPr bIns="0" lIns="0" rIns="0" tIns="0" wrap="none"/>
          <a:p>
            <a:endParaRPr/>
          </a:p>
        </p:txBody>
      </p:sp>
      <p:sp>
        <p:nvSpPr>
          <p:cNvPr id="80" name="PlaceHolder 5"/>
          <p:cNvSpPr>
            <a:spLocks noGrp="1"/>
          </p:cNvSpPr>
          <p:nvPr>
            <p:ph type="body"/>
          </p:nvPr>
        </p:nvSpPr>
        <p:spPr>
          <a:xfrm>
            <a:off x="507960" y="4697280"/>
            <a:ext cx="4461840" cy="23256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82" name="PlaceHolder 2"/>
          <p:cNvSpPr>
            <a:spLocks noGrp="1"/>
          </p:cNvSpPr>
          <p:nvPr>
            <p:ph type="body"/>
          </p:nvPr>
        </p:nvSpPr>
        <p:spPr>
          <a:xfrm>
            <a:off x="507960" y="2150640"/>
            <a:ext cx="4461840" cy="2325600"/>
          </a:xfrm>
          <a:prstGeom prst="rect">
            <a:avLst/>
          </a:prstGeom>
        </p:spPr>
        <p:txBody>
          <a:bodyPr bIns="0" lIns="0" rIns="0" tIns="0" wrap="none"/>
          <a:p>
            <a:endParaRPr/>
          </a:p>
        </p:txBody>
      </p:sp>
      <p:sp>
        <p:nvSpPr>
          <p:cNvPr id="83" name="PlaceHolder 3"/>
          <p:cNvSpPr>
            <a:spLocks noGrp="1"/>
          </p:cNvSpPr>
          <p:nvPr>
            <p:ph type="body"/>
          </p:nvPr>
        </p:nvSpPr>
        <p:spPr>
          <a:xfrm>
            <a:off x="5193000" y="2150640"/>
            <a:ext cx="4461840" cy="2325600"/>
          </a:xfrm>
          <a:prstGeom prst="rect">
            <a:avLst/>
          </a:prstGeom>
        </p:spPr>
        <p:txBody>
          <a:bodyPr bIns="0" lIns="0" rIns="0" tIns="0" wrap="none"/>
          <a:p>
            <a:endParaRPr/>
          </a:p>
        </p:txBody>
      </p:sp>
      <p:pic>
        <p:nvPicPr>
          <p:cNvPr descr="" id="84" name=""/>
          <p:cNvPicPr/>
          <p:nvPr/>
        </p:nvPicPr>
        <p:blipFill>
          <a:blip r:embed="rId2"/>
          <a:stretch>
            <a:fillRect/>
          </a:stretch>
        </p:blipFill>
        <p:spPr>
          <a:xfrm>
            <a:off x="5966640" y="4697280"/>
            <a:ext cx="2914560" cy="2325600"/>
          </a:xfrm>
          <a:prstGeom prst="rect">
            <a:avLst/>
          </a:prstGeom>
          <a:ln>
            <a:noFill/>
          </a:ln>
        </p:spPr>
      </p:pic>
      <p:pic>
        <p:nvPicPr>
          <p:cNvPr descr="" id="85" name=""/>
          <p:cNvPicPr/>
          <p:nvPr/>
        </p:nvPicPr>
        <p:blipFill>
          <a:blip r:embed="rId3"/>
          <a:stretch>
            <a:fillRect/>
          </a:stretch>
        </p:blipFill>
        <p:spPr>
          <a:xfrm>
            <a:off x="1281600" y="4697280"/>
            <a:ext cx="2914560" cy="23256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12" name="PlaceHolder 2"/>
          <p:cNvSpPr>
            <a:spLocks noGrp="1"/>
          </p:cNvSpPr>
          <p:nvPr>
            <p:ph type="body"/>
          </p:nvPr>
        </p:nvSpPr>
        <p:spPr>
          <a:xfrm>
            <a:off x="507960" y="2150640"/>
            <a:ext cx="9143640" cy="4876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14" name="PlaceHolder 2"/>
          <p:cNvSpPr>
            <a:spLocks noGrp="1"/>
          </p:cNvSpPr>
          <p:nvPr>
            <p:ph type="body"/>
          </p:nvPr>
        </p:nvSpPr>
        <p:spPr>
          <a:xfrm>
            <a:off x="507960" y="2150640"/>
            <a:ext cx="4461840" cy="4876560"/>
          </a:xfrm>
          <a:prstGeom prst="rect">
            <a:avLst/>
          </a:prstGeom>
        </p:spPr>
        <p:txBody>
          <a:bodyPr bIns="0" lIns="0" rIns="0" tIns="0" wrap="none"/>
          <a:p>
            <a:endParaRPr/>
          </a:p>
        </p:txBody>
      </p:sp>
      <p:sp>
        <p:nvSpPr>
          <p:cNvPr id="15" name="PlaceHolder 3"/>
          <p:cNvSpPr>
            <a:spLocks noGrp="1"/>
          </p:cNvSpPr>
          <p:nvPr>
            <p:ph type="body"/>
          </p:nvPr>
        </p:nvSpPr>
        <p:spPr>
          <a:xfrm>
            <a:off x="5193000" y="2150640"/>
            <a:ext cx="4461840" cy="4876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507960" y="782280"/>
            <a:ext cx="9143640" cy="62449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19" name="PlaceHolder 2"/>
          <p:cNvSpPr>
            <a:spLocks noGrp="1"/>
          </p:cNvSpPr>
          <p:nvPr>
            <p:ph type="body"/>
          </p:nvPr>
        </p:nvSpPr>
        <p:spPr>
          <a:xfrm>
            <a:off x="507960" y="2150640"/>
            <a:ext cx="4461840" cy="2325600"/>
          </a:xfrm>
          <a:prstGeom prst="rect">
            <a:avLst/>
          </a:prstGeom>
        </p:spPr>
        <p:txBody>
          <a:bodyPr bIns="0" lIns="0" rIns="0" tIns="0" wrap="none"/>
          <a:p>
            <a:endParaRPr/>
          </a:p>
        </p:txBody>
      </p:sp>
      <p:sp>
        <p:nvSpPr>
          <p:cNvPr id="20" name="PlaceHolder 3"/>
          <p:cNvSpPr>
            <a:spLocks noGrp="1"/>
          </p:cNvSpPr>
          <p:nvPr>
            <p:ph type="body"/>
          </p:nvPr>
        </p:nvSpPr>
        <p:spPr>
          <a:xfrm>
            <a:off x="507960" y="4697280"/>
            <a:ext cx="4461840" cy="2325600"/>
          </a:xfrm>
          <a:prstGeom prst="rect">
            <a:avLst/>
          </a:prstGeom>
        </p:spPr>
        <p:txBody>
          <a:bodyPr bIns="0" lIns="0" rIns="0" tIns="0" wrap="none"/>
          <a:p>
            <a:endParaRPr/>
          </a:p>
        </p:txBody>
      </p:sp>
      <p:sp>
        <p:nvSpPr>
          <p:cNvPr id="21" name="PlaceHolder 4"/>
          <p:cNvSpPr>
            <a:spLocks noGrp="1"/>
          </p:cNvSpPr>
          <p:nvPr>
            <p:ph type="body"/>
          </p:nvPr>
        </p:nvSpPr>
        <p:spPr>
          <a:xfrm>
            <a:off x="5193000" y="2150640"/>
            <a:ext cx="4461840" cy="4876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23" name="PlaceHolder 2"/>
          <p:cNvSpPr>
            <a:spLocks noGrp="1"/>
          </p:cNvSpPr>
          <p:nvPr>
            <p:ph type="body"/>
          </p:nvPr>
        </p:nvSpPr>
        <p:spPr>
          <a:xfrm>
            <a:off x="507960" y="2150640"/>
            <a:ext cx="4461840" cy="4876560"/>
          </a:xfrm>
          <a:prstGeom prst="rect">
            <a:avLst/>
          </a:prstGeom>
        </p:spPr>
        <p:txBody>
          <a:bodyPr bIns="0" lIns="0" rIns="0" tIns="0" wrap="none"/>
          <a:p>
            <a:endParaRPr/>
          </a:p>
        </p:txBody>
      </p:sp>
      <p:sp>
        <p:nvSpPr>
          <p:cNvPr id="24" name="PlaceHolder 3"/>
          <p:cNvSpPr>
            <a:spLocks noGrp="1"/>
          </p:cNvSpPr>
          <p:nvPr>
            <p:ph type="body"/>
          </p:nvPr>
        </p:nvSpPr>
        <p:spPr>
          <a:xfrm>
            <a:off x="5193000" y="2150640"/>
            <a:ext cx="4461840" cy="2325600"/>
          </a:xfrm>
          <a:prstGeom prst="rect">
            <a:avLst/>
          </a:prstGeom>
        </p:spPr>
        <p:txBody>
          <a:bodyPr bIns="0" lIns="0" rIns="0" tIns="0" wrap="none"/>
          <a:p>
            <a:endParaRPr/>
          </a:p>
        </p:txBody>
      </p:sp>
      <p:sp>
        <p:nvSpPr>
          <p:cNvPr id="25" name="PlaceHolder 4"/>
          <p:cNvSpPr>
            <a:spLocks noGrp="1"/>
          </p:cNvSpPr>
          <p:nvPr>
            <p:ph type="body"/>
          </p:nvPr>
        </p:nvSpPr>
        <p:spPr>
          <a:xfrm>
            <a:off x="5193000" y="4697280"/>
            <a:ext cx="4461840" cy="23256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7960" y="782280"/>
            <a:ext cx="9143640" cy="1270080"/>
          </a:xfrm>
          <a:prstGeom prst="rect">
            <a:avLst/>
          </a:prstGeom>
        </p:spPr>
        <p:txBody>
          <a:bodyPr anchor="ctr" bIns="0" lIns="0" rIns="0" tIns="0" wrap="none"/>
          <a:p>
            <a:endParaRPr/>
          </a:p>
        </p:txBody>
      </p:sp>
      <p:sp>
        <p:nvSpPr>
          <p:cNvPr id="27" name="PlaceHolder 2"/>
          <p:cNvSpPr>
            <a:spLocks noGrp="1"/>
          </p:cNvSpPr>
          <p:nvPr>
            <p:ph type="body"/>
          </p:nvPr>
        </p:nvSpPr>
        <p:spPr>
          <a:xfrm>
            <a:off x="507960" y="2150640"/>
            <a:ext cx="4461840" cy="2325600"/>
          </a:xfrm>
          <a:prstGeom prst="rect">
            <a:avLst/>
          </a:prstGeom>
        </p:spPr>
        <p:txBody>
          <a:bodyPr bIns="0" lIns="0" rIns="0" tIns="0" wrap="none"/>
          <a:p>
            <a:endParaRPr/>
          </a:p>
        </p:txBody>
      </p:sp>
      <p:sp>
        <p:nvSpPr>
          <p:cNvPr id="28" name="PlaceHolder 3"/>
          <p:cNvSpPr>
            <a:spLocks noGrp="1"/>
          </p:cNvSpPr>
          <p:nvPr>
            <p:ph type="body"/>
          </p:nvPr>
        </p:nvSpPr>
        <p:spPr>
          <a:xfrm>
            <a:off x="5193000" y="2150640"/>
            <a:ext cx="4461840" cy="2325600"/>
          </a:xfrm>
          <a:prstGeom prst="rect">
            <a:avLst/>
          </a:prstGeom>
        </p:spPr>
        <p:txBody>
          <a:bodyPr bIns="0" lIns="0" rIns="0" tIns="0" wrap="none"/>
          <a:p>
            <a:endParaRPr/>
          </a:p>
        </p:txBody>
      </p:sp>
      <p:sp>
        <p:nvSpPr>
          <p:cNvPr id="29" name="PlaceHolder 4"/>
          <p:cNvSpPr>
            <a:spLocks noGrp="1"/>
          </p:cNvSpPr>
          <p:nvPr>
            <p:ph type="body"/>
          </p:nvPr>
        </p:nvSpPr>
        <p:spPr>
          <a:xfrm>
            <a:off x="507960" y="4697280"/>
            <a:ext cx="9143280" cy="23256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10440" y="-7920"/>
            <a:ext cx="10180800" cy="1156680"/>
          </a:xfrm>
          <a:prstGeom prst="rect">
            <a:avLst>
              <a:gd fmla="val 0" name="A1"/>
              <a:gd fmla="val 0" name="A2"/>
              <a:gd fmla="val 0" name="A3"/>
              <a:gd fmla="val 0" name="A4"/>
              <a:gd fmla="val 0" name="A5"/>
              <a:gd fmla="val 0" name="A6"/>
              <a:gd fmla="val 0" name="A7"/>
              <a:gd fmla="val 0" name="A8"/>
            </a:avLst>
          </a:prstGeom>
          <a:gradFill>
            <a:gsLst>
              <a:gs pos="0">
                <a:srgbClr val="0074a0"/>
              </a:gs>
              <a:gs pos="100000">
                <a:srgbClr val="00c4cd"/>
              </a:gs>
            </a:gsLst>
            <a:lin ang="5400000"/>
          </a:gradFill>
          <a:ln w="9360">
            <a:noFill/>
          </a:ln>
        </p:spPr>
      </p:sp>
      <p:sp>
        <p:nvSpPr>
          <p:cNvPr id="1" name="CustomShape 2"/>
          <p:cNvSpPr/>
          <p:nvPr/>
        </p:nvSpPr>
        <p:spPr>
          <a:xfrm>
            <a:off x="4868280" y="-7920"/>
            <a:ext cx="5291280" cy="708840"/>
          </a:xfrm>
          <a:prstGeom prst="rect">
            <a:avLst>
              <a:gd fmla="val 0" name="A1"/>
              <a:gd fmla="val 0" name="A2"/>
              <a:gd fmla="val 0" name="A3"/>
              <a:gd fmla="val 0" name="A4"/>
              <a:gd fmla="val 0" name="A5"/>
              <a:gd fmla="val 0" name="A6"/>
              <a:gd fmla="val 0" name="A7"/>
              <a:gd fmla="val 0" name="A8"/>
            </a:avLst>
          </a:prstGeom>
          <a:gradFill>
            <a:gsLst>
              <a:gs pos="0">
                <a:srgbClr val="00a0a8"/>
              </a:gs>
              <a:gs pos="100000">
                <a:srgbClr val="008abf"/>
              </a:gs>
            </a:gsLst>
            <a:lin ang="5400000"/>
          </a:gradFill>
          <a:ln w="9360">
            <a:noFill/>
          </a:ln>
        </p:spPr>
      </p:sp>
      <p:sp>
        <p:nvSpPr>
          <p:cNvPr id="2" name="CustomShape 3"/>
          <p:cNvSpPr/>
          <p:nvPr/>
        </p:nvSpPr>
        <p:spPr>
          <a:xfrm rot="21435600">
            <a:off x="-20880" y="224280"/>
            <a:ext cx="10180800" cy="721080"/>
          </a:xfrm>
          <a:prstGeom prst="rect">
            <a:avLst>
              <a:gd fmla="val 0" name="A1"/>
              <a:gd fmla="val 0" name="A2"/>
              <a:gd fmla="val 0" name="A3"/>
              <a:gd fmla="val 0" name="A4"/>
              <a:gd fmla="val 0" name="A5"/>
              <a:gd fmla="val 0" name="A6"/>
              <a:gd fmla="val 0" name="A7"/>
              <a:gd fmla="val 0" name="A8"/>
            </a:avLst>
          </a:prstGeom>
          <a:noFill/>
          <a:ln w="10800">
            <a:solidFill>
              <a:srgbClr val="008abf"/>
            </a:solidFill>
            <a:round/>
          </a:ln>
        </p:spPr>
      </p:sp>
      <p:sp>
        <p:nvSpPr>
          <p:cNvPr id="3" name="CustomShape 4"/>
          <p:cNvSpPr/>
          <p:nvPr/>
        </p:nvSpPr>
        <p:spPr>
          <a:xfrm rot="21435600">
            <a:off x="-15840" y="306360"/>
            <a:ext cx="10194840" cy="588960"/>
          </a:xfrm>
          <a:prstGeom prst="rect">
            <a:avLst>
              <a:gd fmla="val 0" name="A1"/>
              <a:gd fmla="val 0" name="A2"/>
              <a:gd fmla="val 0" name="A3"/>
              <a:gd fmla="val 0" name="A4"/>
              <a:gd fmla="val 0" name="A5"/>
              <a:gd fmla="val 0" name="A6"/>
              <a:gd fmla="val 0" name="A7"/>
              <a:gd fmla="val 0" name="A8"/>
            </a:avLst>
          </a:prstGeom>
          <a:noFill/>
          <a:ln w="9360">
            <a:solidFill>
              <a:srgbClr val="009dd9"/>
            </a:solidFill>
            <a:round/>
          </a:ln>
        </p:spPr>
      </p:sp>
      <p:sp>
        <p:nvSpPr>
          <p:cNvPr id="4" name="PlaceHolder 5"/>
          <p:cNvSpPr>
            <a:spLocks noGrp="1"/>
          </p:cNvSpPr>
          <p:nvPr>
            <p:ph type="title"/>
          </p:nvPr>
        </p:nvSpPr>
        <p:spPr>
          <a:xfrm>
            <a:off x="592560" y="1523880"/>
            <a:ext cx="8723520" cy="2031480"/>
          </a:xfrm>
          <a:prstGeom prst="rect">
            <a:avLst/>
          </a:prstGeom>
        </p:spPr>
        <p:txBody>
          <a:bodyPr anchor="b" bIns="0" lIns="0" rIns="20160" tIns="0"/>
          <a:p>
            <a:pPr algn="r">
              <a:lnSpc>
                <a:spcPct val="100000"/>
              </a:lnSpc>
            </a:pPr>
            <a:r>
              <a:rPr b="1" lang="en-US" sz="6200">
                <a:solidFill>
                  <a:srgbClr val="50e0ea"/>
                </a:solidFill>
                <a:latin typeface="Calibri"/>
              </a:rPr>
              <a:t>Click to edit the title text formatClick to edit Master title style</a:t>
            </a:r>
            <a:endParaRPr/>
          </a:p>
        </p:txBody>
      </p:sp>
      <p:sp>
        <p:nvSpPr>
          <p:cNvPr id="5" name="PlaceHolder 6"/>
          <p:cNvSpPr>
            <a:spLocks noGrp="1"/>
          </p:cNvSpPr>
          <p:nvPr>
            <p:ph type="dt"/>
          </p:nvPr>
        </p:nvSpPr>
        <p:spPr>
          <a:xfrm>
            <a:off x="507960" y="7062480"/>
            <a:ext cx="2370240" cy="405360"/>
          </a:xfrm>
          <a:prstGeom prst="rect">
            <a:avLst/>
          </a:prstGeom>
        </p:spPr>
        <p:txBody>
          <a:bodyPr anchor="b" bIns="0" lIns="0" rIns="0" tIns="0"/>
          <a:p>
            <a:endParaRPr/>
          </a:p>
        </p:txBody>
      </p:sp>
      <p:sp>
        <p:nvSpPr>
          <p:cNvPr id="6" name="PlaceHolder 7"/>
          <p:cNvSpPr>
            <a:spLocks noGrp="1"/>
          </p:cNvSpPr>
          <p:nvPr>
            <p:ph type="ftr"/>
          </p:nvPr>
        </p:nvSpPr>
        <p:spPr>
          <a:xfrm>
            <a:off x="2963160" y="7062480"/>
            <a:ext cx="3724920" cy="405360"/>
          </a:xfrm>
          <a:prstGeom prst="rect">
            <a:avLst/>
          </a:prstGeom>
        </p:spPr>
        <p:txBody>
          <a:bodyPr anchor="b" bIns="0" lIns="0" rIns="0" tIns="0"/>
          <a:p>
            <a:endParaRPr/>
          </a:p>
        </p:txBody>
      </p:sp>
      <p:sp>
        <p:nvSpPr>
          <p:cNvPr id="7" name="PlaceHolder 8"/>
          <p:cNvSpPr>
            <a:spLocks noGrp="1"/>
          </p:cNvSpPr>
          <p:nvPr>
            <p:ph type="sldNum"/>
          </p:nvPr>
        </p:nvSpPr>
        <p:spPr>
          <a:xfrm>
            <a:off x="8805240" y="7062480"/>
            <a:ext cx="846360" cy="405360"/>
          </a:xfrm>
          <a:prstGeom prst="rect">
            <a:avLst/>
          </a:prstGeom>
        </p:spPr>
        <p:txBody>
          <a:bodyPr anchor="b" bIns="0" lIns="0" rIns="0" tIns="0"/>
          <a:p>
            <a:pPr algn="r">
              <a:lnSpc>
                <a:spcPct val="100000"/>
              </a:lnSpc>
            </a:pPr>
            <a:fld id="{89447CAE-76D9-4EAD-BFA5-6E8354DF6D93}" type="slidenum">
              <a:rPr lang="en-US" sz="1300">
                <a:solidFill>
                  <a:srgbClr val="d1eaed"/>
                </a:solidFill>
                <a:latin typeface="Times New Roman"/>
              </a:rPr>
              <a:t>&lt;number&gt;</a:t>
            </a:fld>
            <a:endParaRPr/>
          </a:p>
        </p:txBody>
      </p:sp>
      <p:sp>
        <p:nvSpPr>
          <p:cNvPr id="8" name="PlaceHolder 9"/>
          <p:cNvSpPr>
            <a:spLocks noGrp="1"/>
          </p:cNvSpPr>
          <p:nvPr>
            <p:ph type="body"/>
          </p:nvPr>
        </p:nvSpPr>
        <p:spPr>
          <a:xfrm>
            <a:off x="507960" y="1783080"/>
            <a:ext cx="9143280" cy="441900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43" name="CustomShape 1"/>
          <p:cNvSpPr/>
          <p:nvPr/>
        </p:nvSpPr>
        <p:spPr>
          <a:xfrm>
            <a:off x="-10440" y="-7920"/>
            <a:ext cx="10180800" cy="1156680"/>
          </a:xfrm>
          <a:prstGeom prst="rect">
            <a:avLst>
              <a:gd fmla="val 0" name="A1"/>
              <a:gd fmla="val 0" name="A2"/>
              <a:gd fmla="val 0" name="A3"/>
              <a:gd fmla="val 0" name="A4"/>
              <a:gd fmla="val 0" name="A5"/>
              <a:gd fmla="val 0" name="A6"/>
              <a:gd fmla="val 0" name="A7"/>
              <a:gd fmla="val 0" name="A8"/>
            </a:avLst>
          </a:prstGeom>
          <a:gradFill>
            <a:gsLst>
              <a:gs pos="0">
                <a:srgbClr val="0074a0"/>
              </a:gs>
              <a:gs pos="100000">
                <a:srgbClr val="00c4cd"/>
              </a:gs>
            </a:gsLst>
            <a:lin ang="5400000"/>
          </a:gradFill>
          <a:ln w="9360">
            <a:noFill/>
          </a:ln>
        </p:spPr>
      </p:sp>
      <p:sp>
        <p:nvSpPr>
          <p:cNvPr id="44" name="CustomShape 2"/>
          <p:cNvSpPr/>
          <p:nvPr/>
        </p:nvSpPr>
        <p:spPr>
          <a:xfrm>
            <a:off x="4868280" y="-7920"/>
            <a:ext cx="5291280" cy="708840"/>
          </a:xfrm>
          <a:prstGeom prst="rect">
            <a:avLst>
              <a:gd fmla="val 0" name="A1"/>
              <a:gd fmla="val 0" name="A2"/>
              <a:gd fmla="val 0" name="A3"/>
              <a:gd fmla="val 0" name="A4"/>
              <a:gd fmla="val 0" name="A5"/>
              <a:gd fmla="val 0" name="A6"/>
              <a:gd fmla="val 0" name="A7"/>
              <a:gd fmla="val 0" name="A8"/>
            </a:avLst>
          </a:prstGeom>
          <a:gradFill>
            <a:gsLst>
              <a:gs pos="0">
                <a:srgbClr val="00a0a8"/>
              </a:gs>
              <a:gs pos="100000">
                <a:srgbClr val="008abf"/>
              </a:gs>
            </a:gsLst>
            <a:lin ang="5400000"/>
          </a:gradFill>
          <a:ln w="9360">
            <a:noFill/>
          </a:ln>
        </p:spPr>
      </p:sp>
      <p:sp>
        <p:nvSpPr>
          <p:cNvPr id="45" name="CustomShape 3"/>
          <p:cNvSpPr/>
          <p:nvPr/>
        </p:nvSpPr>
        <p:spPr>
          <a:xfrm rot="21435600">
            <a:off x="-20880" y="224280"/>
            <a:ext cx="10180800" cy="721080"/>
          </a:xfrm>
          <a:prstGeom prst="rect">
            <a:avLst>
              <a:gd fmla="val 0" name="A1"/>
              <a:gd fmla="val 0" name="A2"/>
              <a:gd fmla="val 0" name="A3"/>
              <a:gd fmla="val 0" name="A4"/>
              <a:gd fmla="val 0" name="A5"/>
              <a:gd fmla="val 0" name="A6"/>
              <a:gd fmla="val 0" name="A7"/>
              <a:gd fmla="val 0" name="A8"/>
            </a:avLst>
          </a:prstGeom>
          <a:noFill/>
          <a:ln w="10800">
            <a:solidFill>
              <a:srgbClr val="008abf"/>
            </a:solidFill>
            <a:round/>
          </a:ln>
        </p:spPr>
      </p:sp>
      <p:sp>
        <p:nvSpPr>
          <p:cNvPr id="46" name="CustomShape 4"/>
          <p:cNvSpPr/>
          <p:nvPr/>
        </p:nvSpPr>
        <p:spPr>
          <a:xfrm rot="21435600">
            <a:off x="-15840" y="306360"/>
            <a:ext cx="10194840" cy="588960"/>
          </a:xfrm>
          <a:prstGeom prst="rect">
            <a:avLst>
              <a:gd fmla="val 0" name="A1"/>
              <a:gd fmla="val 0" name="A2"/>
              <a:gd fmla="val 0" name="A3"/>
              <a:gd fmla="val 0" name="A4"/>
              <a:gd fmla="val 0" name="A5"/>
              <a:gd fmla="val 0" name="A6"/>
              <a:gd fmla="val 0" name="A7"/>
              <a:gd fmla="val 0" name="A8"/>
            </a:avLst>
          </a:prstGeom>
          <a:noFill/>
          <a:ln w="9360">
            <a:solidFill>
              <a:srgbClr val="009dd9"/>
            </a:solidFill>
            <a:round/>
          </a:ln>
        </p:spPr>
      </p:sp>
      <p:sp>
        <p:nvSpPr>
          <p:cNvPr id="47" name="PlaceHolder 5"/>
          <p:cNvSpPr>
            <a:spLocks noGrp="1"/>
          </p:cNvSpPr>
          <p:nvPr>
            <p:ph type="title"/>
          </p:nvPr>
        </p:nvSpPr>
        <p:spPr>
          <a:xfrm>
            <a:off x="507960" y="782280"/>
            <a:ext cx="9143640" cy="1269720"/>
          </a:xfrm>
          <a:prstGeom prst="rect">
            <a:avLst/>
          </a:prstGeom>
        </p:spPr>
        <p:txBody>
          <a:bodyPr anchor="b" bIns="0" lIns="0" rIns="0" tIns="50760"/>
          <a:p>
            <a:pPr>
              <a:lnSpc>
                <a:spcPct val="100000"/>
              </a:lnSpc>
            </a:pPr>
            <a:r>
              <a:rPr lang="en-US" sz="5600">
                <a:solidFill>
                  <a:srgbClr val="04617b"/>
                </a:solidFill>
                <a:latin typeface="Calibri"/>
              </a:rPr>
              <a:t>Click to edit the title text formatClick to edit Master title style</a:t>
            </a:r>
            <a:endParaRPr/>
          </a:p>
        </p:txBody>
      </p:sp>
      <p:sp>
        <p:nvSpPr>
          <p:cNvPr id="48" name="PlaceHolder 6"/>
          <p:cNvSpPr>
            <a:spLocks noGrp="1"/>
          </p:cNvSpPr>
          <p:nvPr>
            <p:ph type="body"/>
          </p:nvPr>
        </p:nvSpPr>
        <p:spPr>
          <a:xfrm>
            <a:off x="507960" y="2150640"/>
            <a:ext cx="9143640" cy="4876560"/>
          </a:xfrm>
          <a:prstGeom prst="rect">
            <a:avLst/>
          </a:prstGeom>
        </p:spPr>
        <p:txBody>
          <a:bodyPr bIns="50760" lIns="101520" rIns="101520" tIns="50760"/>
          <a:p>
            <a:pPr>
              <a:buSzPct val="25000"/>
              <a:buFont typeface="StarSymbol"/>
              <a:buChar char=""/>
            </a:pPr>
            <a:r>
              <a:rPr lang="en-US" sz="2900">
                <a:solidFill>
                  <a:srgbClr val="000000"/>
                </a:solidFill>
                <a:latin typeface="Constantia"/>
              </a:rPr>
              <a:t>Click to edit the outline text format</a:t>
            </a:r>
            <a:endParaRPr/>
          </a:p>
          <a:p>
            <a:pPr lvl="1">
              <a:buSzPct val="25000"/>
              <a:buFont typeface="StarSymbol"/>
              <a:buChar char=""/>
            </a:pPr>
            <a:r>
              <a:rPr lang="en-US" sz="2900">
                <a:solidFill>
                  <a:srgbClr val="000000"/>
                </a:solidFill>
                <a:latin typeface="Constantia"/>
              </a:rPr>
              <a:t>Second Outline Level</a:t>
            </a:r>
            <a:endParaRPr/>
          </a:p>
          <a:p>
            <a:pPr lvl="2">
              <a:buSzPct val="25000"/>
              <a:buFont typeface="StarSymbol"/>
              <a:buChar char=""/>
            </a:pPr>
            <a:r>
              <a:rPr lang="en-US" sz="2900">
                <a:solidFill>
                  <a:srgbClr val="000000"/>
                </a:solidFill>
                <a:latin typeface="Constantia"/>
              </a:rPr>
              <a:t>Third Outline Level</a:t>
            </a:r>
            <a:endParaRPr/>
          </a:p>
          <a:p>
            <a:pPr lvl="3">
              <a:buSzPct val="25000"/>
              <a:buFont typeface="StarSymbol"/>
              <a:buChar char=""/>
            </a:pPr>
            <a:r>
              <a:rPr lang="en-US" sz="2900">
                <a:solidFill>
                  <a:srgbClr val="000000"/>
                </a:solidFill>
                <a:latin typeface="Constantia"/>
              </a:rPr>
              <a:t>Fourth Outline Level</a:t>
            </a:r>
            <a:endParaRPr/>
          </a:p>
          <a:p>
            <a:pPr lvl="4">
              <a:buSzPct val="25000"/>
              <a:buFont typeface="StarSymbol"/>
              <a:buChar char=""/>
            </a:pPr>
            <a:r>
              <a:rPr lang="en-US" sz="2900">
                <a:solidFill>
                  <a:srgbClr val="000000"/>
                </a:solidFill>
                <a:latin typeface="Constantia"/>
              </a:rPr>
              <a:t>Fifth Outline Level</a:t>
            </a:r>
            <a:endParaRPr/>
          </a:p>
          <a:p>
            <a:pPr lvl="5">
              <a:buSzPct val="25000"/>
              <a:buFont typeface="StarSymbol"/>
              <a:buChar char=""/>
            </a:pPr>
            <a:r>
              <a:rPr lang="en-US" sz="2900">
                <a:solidFill>
                  <a:srgbClr val="000000"/>
                </a:solidFill>
                <a:latin typeface="Constantia"/>
              </a:rPr>
              <a:t>Sixth Outline Level</a:t>
            </a:r>
            <a:endParaRPr/>
          </a:p>
          <a:p>
            <a:pPr>
              <a:lnSpc>
                <a:spcPct val="100000"/>
              </a:lnSpc>
              <a:buSzPct val="25000"/>
              <a:buFont charset="2" typeface="Wingdings 2"/>
              <a:buChar char=""/>
            </a:pPr>
            <a:r>
              <a:rPr lang="en-US" sz="2900">
                <a:solidFill>
                  <a:srgbClr val="000000"/>
                </a:solidFill>
                <a:latin typeface="Constantia"/>
              </a:rPr>
              <a:t>Seventh Outline LevelClick to edit Master text styles</a:t>
            </a:r>
            <a:endParaRPr/>
          </a:p>
          <a:p>
            <a:pPr lvl="1">
              <a:lnSpc>
                <a:spcPct val="100000"/>
              </a:lnSpc>
              <a:buSzPct val="25000"/>
              <a:buFont charset="2" typeface="Wingdings 2"/>
              <a:buChar char=""/>
            </a:pPr>
            <a:r>
              <a:rPr lang="en-US" sz="2700">
                <a:solidFill>
                  <a:srgbClr val="000000"/>
                </a:solidFill>
                <a:latin typeface="Constantia"/>
              </a:rPr>
              <a:t>Second level</a:t>
            </a:r>
            <a:endParaRPr/>
          </a:p>
          <a:p>
            <a:pPr lvl="2">
              <a:lnSpc>
                <a:spcPct val="100000"/>
              </a:lnSpc>
              <a:buSzPct val="25000"/>
              <a:buFont charset="2" typeface="Wingdings 2"/>
              <a:buChar char=""/>
            </a:pPr>
            <a:r>
              <a:rPr lang="en-US" sz="2300">
                <a:solidFill>
                  <a:srgbClr val="000000"/>
                </a:solidFill>
                <a:latin typeface="Constantia"/>
              </a:rPr>
              <a:t>Third level</a:t>
            </a:r>
            <a:endParaRPr/>
          </a:p>
          <a:p>
            <a:pPr lvl="3">
              <a:lnSpc>
                <a:spcPct val="100000"/>
              </a:lnSpc>
              <a:buSzPct val="25000"/>
              <a:buFont charset="2" typeface="Wingdings 2"/>
              <a:buChar char=""/>
            </a:pPr>
            <a:r>
              <a:rPr lang="en-US" sz="2200">
                <a:solidFill>
                  <a:srgbClr val="000000"/>
                </a:solidFill>
                <a:latin typeface="Constantia"/>
              </a:rPr>
              <a:t>Fourth level</a:t>
            </a:r>
            <a:endParaRPr/>
          </a:p>
          <a:p>
            <a:pPr lvl="4">
              <a:lnSpc>
                <a:spcPct val="100000"/>
              </a:lnSpc>
              <a:buSzPct val="25000"/>
              <a:buFont charset="2" typeface="Wingdings 2"/>
              <a:buChar char=""/>
            </a:pPr>
            <a:r>
              <a:rPr lang="en-US" sz="2200">
                <a:solidFill>
                  <a:srgbClr val="000000"/>
                </a:solidFill>
                <a:latin typeface="Constantia"/>
              </a:rPr>
              <a:t>Fifth level</a:t>
            </a:r>
            <a:endParaRPr/>
          </a:p>
        </p:txBody>
      </p:sp>
      <p:sp>
        <p:nvSpPr>
          <p:cNvPr id="49" name="PlaceHolder 7"/>
          <p:cNvSpPr>
            <a:spLocks noGrp="1"/>
          </p:cNvSpPr>
          <p:nvPr>
            <p:ph type="dt"/>
          </p:nvPr>
        </p:nvSpPr>
        <p:spPr>
          <a:xfrm>
            <a:off x="507960" y="7062480"/>
            <a:ext cx="2370240" cy="405360"/>
          </a:xfrm>
          <a:prstGeom prst="rect">
            <a:avLst/>
          </a:prstGeom>
        </p:spPr>
        <p:txBody>
          <a:bodyPr anchor="b" bIns="0" lIns="0" rIns="0" tIns="0"/>
          <a:p>
            <a:endParaRPr/>
          </a:p>
        </p:txBody>
      </p:sp>
      <p:sp>
        <p:nvSpPr>
          <p:cNvPr id="50" name="PlaceHolder 8"/>
          <p:cNvSpPr>
            <a:spLocks noGrp="1"/>
          </p:cNvSpPr>
          <p:nvPr>
            <p:ph type="ftr"/>
          </p:nvPr>
        </p:nvSpPr>
        <p:spPr>
          <a:xfrm>
            <a:off x="2963160" y="7062480"/>
            <a:ext cx="3724920" cy="405360"/>
          </a:xfrm>
          <a:prstGeom prst="rect">
            <a:avLst/>
          </a:prstGeom>
        </p:spPr>
        <p:txBody>
          <a:bodyPr anchor="b" bIns="0" lIns="0" rIns="0" tIns="0"/>
          <a:p>
            <a:endParaRPr/>
          </a:p>
        </p:txBody>
      </p:sp>
      <p:sp>
        <p:nvSpPr>
          <p:cNvPr id="51" name="PlaceHolder 9"/>
          <p:cNvSpPr>
            <a:spLocks noGrp="1"/>
          </p:cNvSpPr>
          <p:nvPr>
            <p:ph type="sldNum"/>
          </p:nvPr>
        </p:nvSpPr>
        <p:spPr>
          <a:xfrm>
            <a:off x="8805240" y="7062480"/>
            <a:ext cx="846360" cy="405360"/>
          </a:xfrm>
          <a:prstGeom prst="rect">
            <a:avLst/>
          </a:prstGeom>
        </p:spPr>
        <p:txBody>
          <a:bodyPr anchor="b" bIns="0" lIns="0" rIns="0" tIns="0"/>
          <a:p>
            <a:pPr algn="r">
              <a:lnSpc>
                <a:spcPct val="100000"/>
              </a:lnSpc>
            </a:pPr>
            <a:fld id="{3FF4FD67-23A6-430C-BE59-ED2AF90F9DAB}" type="slidenum">
              <a:rPr lang="en-US" sz="1300">
                <a:solidFill>
                  <a:srgbClr val="035c75"/>
                </a:solidFill>
                <a:latin typeface="Times New Roman"/>
              </a:rPr>
              <a:t>&lt;number&gt;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slideLayout" Target="../slideLayouts/slideLayout2.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slideLayout" Target="../slideLayouts/slideLayout2.xml"/><Relationship Id="rId4"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2.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slideLayout" Target="../slideLayouts/slideLayout2.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1060560" y="1335240"/>
            <a:ext cx="8507160" cy="1958760"/>
          </a:xfrm>
          <a:prstGeom prst="rect">
            <a:avLst/>
          </a:prstGeom>
        </p:spPr>
        <p:txBody>
          <a:bodyPr anchor="b" bIns="0" lIns="0" rIns="0" tIns="0"/>
          <a:p>
            <a:pPr>
              <a:lnSpc>
                <a:spcPct val="95000"/>
              </a:lnSpc>
            </a:pPr>
            <a:r>
              <a:rPr b="1" lang="en-US" sz="6700">
                <a:solidFill>
                  <a:srgbClr val="000000"/>
                </a:solidFill>
                <a:latin typeface="Arial"/>
              </a:rPr>
              <a:t>Introduction to the Microscope</a:t>
            </a:r>
            <a:endParaRPr/>
          </a:p>
        </p:txBody>
      </p:sp>
      <p:sp>
        <p:nvSpPr>
          <p:cNvPr id="92" name="TextShape 2"/>
          <p:cNvSpPr txBox="1"/>
          <p:nvPr/>
        </p:nvSpPr>
        <p:spPr>
          <a:xfrm>
            <a:off x="1873080" y="3657600"/>
            <a:ext cx="7022880" cy="2444400"/>
          </a:xfrm>
          <a:prstGeom prst="rect">
            <a:avLst/>
          </a:prstGeom>
        </p:spPr>
        <p:txBody>
          <a:bodyPr bIns="0" lIns="0" rIns="0" tIns="0"/>
          <a:p>
            <a:pPr lvl="4">
              <a:lnSpc>
                <a:spcPct val="95000"/>
              </a:lnSpc>
              <a:buSzPct val="25000"/>
              <a:buFont charset="2" typeface="Wingdings"/>
              <a:buChar char=""/>
            </a:pPr>
            <a:r>
              <a:rPr lang="en-US" sz="3600">
                <a:solidFill>
                  <a:srgbClr val="000000"/>
                </a:solidFill>
                <a:latin typeface="Arial"/>
              </a:rPr>
              <a:t>Care</a:t>
            </a:r>
            <a:endParaRPr/>
          </a:p>
          <a:p>
            <a:pPr lvl="4">
              <a:lnSpc>
                <a:spcPct val="95000"/>
              </a:lnSpc>
              <a:buSzPct val="25000"/>
              <a:buFont charset="2" typeface="Wingdings"/>
              <a:buChar char=""/>
            </a:pPr>
            <a:r>
              <a:rPr lang="en-US" sz="3600">
                <a:solidFill>
                  <a:srgbClr val="000000"/>
                </a:solidFill>
                <a:latin typeface="Arial"/>
              </a:rPr>
              <a:t>Parts</a:t>
            </a:r>
            <a:endParaRPr/>
          </a:p>
          <a:p>
            <a:pPr lvl="4">
              <a:lnSpc>
                <a:spcPct val="95000"/>
              </a:lnSpc>
              <a:buSzPct val="25000"/>
              <a:buFont charset="2" typeface="Wingdings"/>
              <a:buChar char=""/>
            </a:pPr>
            <a:r>
              <a:rPr lang="en-US" sz="3600">
                <a:solidFill>
                  <a:srgbClr val="000000"/>
                </a:solidFill>
                <a:latin typeface="Arial"/>
              </a:rPr>
              <a:t>Focusing</a:t>
            </a:r>
            <a:endParaRPr/>
          </a:p>
        </p:txBody>
      </p:sp>
      <p:pic>
        <p:nvPicPr>
          <p:cNvPr descr="" id="93" name="Picture 4"/>
          <p:cNvPicPr/>
          <p:nvPr/>
        </p:nvPicPr>
        <p:blipFill>
          <a:blip r:embed="rId1"/>
          <a:stretch>
            <a:fillRect/>
          </a:stretch>
        </p:blipFill>
        <p:spPr>
          <a:xfrm>
            <a:off x="203040" y="304920"/>
            <a:ext cx="1101240" cy="1101240"/>
          </a:xfrm>
          <a:prstGeom prst="rect">
            <a:avLst/>
          </a:prstGeom>
          <a:ln>
            <a:noFill/>
          </a:ln>
        </p:spPr>
      </p:pic>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TextShape 1"/>
          <p:cNvSpPr txBox="1"/>
          <p:nvPr/>
        </p:nvSpPr>
        <p:spPr>
          <a:xfrm>
            <a:off x="146160" y="100080"/>
            <a:ext cx="9591480" cy="4816080"/>
          </a:xfrm>
          <a:prstGeom prst="rect">
            <a:avLst/>
          </a:prstGeom>
        </p:spPr>
        <p:txBody>
          <a:bodyPr bIns="0" lIns="0" rIns="0" tIns="0"/>
          <a:p>
            <a:pPr>
              <a:lnSpc>
                <a:spcPct val="95000"/>
              </a:lnSpc>
            </a:pPr>
            <a:r>
              <a:rPr b="1" lang="en-US" sz="2400">
                <a:solidFill>
                  <a:srgbClr val="333333"/>
                </a:solidFill>
                <a:latin typeface="Arial"/>
              </a:rPr>
              <a:t>Drawing Specimens</a:t>
            </a:r>
            <a:endParaRPr/>
          </a:p>
          <a:p>
            <a:pPr>
              <a:lnSpc>
                <a:spcPct val="95000"/>
              </a:lnSpc>
            </a:pPr>
            <a:endParaRPr/>
          </a:p>
          <a:p>
            <a:pPr>
              <a:lnSpc>
                <a:spcPct val="95000"/>
              </a:lnSpc>
            </a:pPr>
            <a:endParaRPr/>
          </a:p>
          <a:p>
            <a:pPr>
              <a:lnSpc>
                <a:spcPct val="95000"/>
              </a:lnSpc>
            </a:pPr>
            <a:r>
              <a:rPr lang="en-US" sz="2400">
                <a:solidFill>
                  <a:srgbClr val="000000"/>
                </a:solidFill>
                <a:latin typeface="Arial"/>
              </a:rPr>
              <a:t>1. Use pencil - you can erase and shade areas</a:t>
            </a:r>
            <a:endParaRPr/>
          </a:p>
          <a:p>
            <a:pPr>
              <a:lnSpc>
                <a:spcPct val="95000"/>
              </a:lnSpc>
            </a:pPr>
            <a:endParaRPr/>
          </a:p>
          <a:p>
            <a:pPr>
              <a:lnSpc>
                <a:spcPct val="95000"/>
              </a:lnSpc>
            </a:pPr>
            <a:r>
              <a:rPr lang="en-US" sz="2400">
                <a:solidFill>
                  <a:srgbClr val="000000"/>
                </a:solidFill>
                <a:latin typeface="Arial"/>
              </a:rPr>
              <a:t>2. All drawings should include clear and proper labels (and be large enough to view details). Drawings should be labeled with the specimen name and magnification.</a:t>
            </a:r>
            <a:endParaRPr/>
          </a:p>
          <a:p>
            <a:pPr>
              <a:lnSpc>
                <a:spcPct val="95000"/>
              </a:lnSpc>
            </a:pPr>
            <a:endParaRPr/>
          </a:p>
          <a:p>
            <a:pPr>
              <a:lnSpc>
                <a:spcPct val="95000"/>
              </a:lnSpc>
            </a:pPr>
            <a:r>
              <a:rPr lang="en-US" sz="2400">
                <a:solidFill>
                  <a:srgbClr val="000000"/>
                </a:solidFill>
                <a:latin typeface="Arial"/>
              </a:rPr>
              <a:t>3. Labels should be written on the outside of the circle. The circle indicates the viewing field as seen through the eyepiece, specimens should be drawn to scale - ie..if your specimen takes up the whole viewing field, make sure your drawing reflects that.</a:t>
            </a:r>
            <a:endParaRPr/>
          </a:p>
        </p:txBody>
      </p:sp>
      <p:pic>
        <p:nvPicPr>
          <p:cNvPr descr="" id="128" name="Picture 4"/>
          <p:cNvPicPr/>
          <p:nvPr/>
        </p:nvPicPr>
        <p:blipFill>
          <a:blip r:embed="rId1"/>
          <a:stretch>
            <a:fillRect/>
          </a:stretch>
        </p:blipFill>
        <p:spPr>
          <a:xfrm>
            <a:off x="2717640" y="4800600"/>
            <a:ext cx="5778000" cy="2247480"/>
          </a:xfrm>
          <a:prstGeom prst="rect">
            <a:avLst/>
          </a:prstGeom>
          <a:ln>
            <a:noFill/>
          </a:ln>
        </p:spPr>
      </p:pic>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9" name="CustomShape 1"/>
          <p:cNvSpPr/>
          <p:nvPr/>
        </p:nvSpPr>
        <p:spPr>
          <a:xfrm>
            <a:off x="263520" y="407880"/>
            <a:ext cx="9627840" cy="3170160"/>
          </a:xfrm>
          <a:prstGeom prst="rect">
            <a:avLst/>
          </a:prstGeom>
          <a:noFill/>
          <a:ln w="9360">
            <a:noFill/>
          </a:ln>
        </p:spPr>
        <p:txBody>
          <a:bodyPr bIns="0" lIns="0" rIns="0" tIns="0"/>
          <a:p>
            <a:pPr>
              <a:lnSpc>
                <a:spcPct val="95000"/>
              </a:lnSpc>
            </a:pPr>
            <a:r>
              <a:rPr lang="en-US" sz="2700">
                <a:solidFill>
                  <a:srgbClr val="000000"/>
                </a:solidFill>
                <a:latin typeface="Arial"/>
              </a:rPr>
              <a:t>Cleanup</a:t>
            </a:r>
            <a:endParaRPr/>
          </a:p>
          <a:p>
            <a:pPr>
              <a:lnSpc>
                <a:spcPct val="95000"/>
              </a:lnSpc>
            </a:pPr>
            <a:endParaRPr/>
          </a:p>
          <a:p>
            <a:pPr>
              <a:lnSpc>
                <a:spcPct val="95000"/>
              </a:lnSpc>
              <a:buFont typeface="StarSymbol"/>
              <a:buAutoNum type="arabicPeriod"/>
            </a:pPr>
            <a:r>
              <a:rPr lang="en-US" sz="2400">
                <a:solidFill>
                  <a:srgbClr val="000000"/>
                </a:solidFill>
                <a:latin typeface="Arial"/>
              </a:rPr>
              <a:t>Store microscopes with the scanning objective in place.</a:t>
            </a:r>
            <a:endParaRPr/>
          </a:p>
          <a:p>
            <a:pPr>
              <a:lnSpc>
                <a:spcPct val="95000"/>
              </a:lnSpc>
            </a:pPr>
            <a:endParaRPr/>
          </a:p>
          <a:p>
            <a:pPr>
              <a:lnSpc>
                <a:spcPct val="95000"/>
              </a:lnSpc>
            </a:pPr>
            <a:r>
              <a:rPr lang="en-US" sz="2400">
                <a:solidFill>
                  <a:srgbClr val="000000"/>
                </a:solidFill>
                <a:latin typeface="Arial"/>
              </a:rPr>
              <a:t>2. Wrap cords and cover microscopes.  </a:t>
            </a:r>
            <a:endParaRPr/>
          </a:p>
          <a:p>
            <a:pPr>
              <a:lnSpc>
                <a:spcPct val="95000"/>
              </a:lnSpc>
            </a:pPr>
            <a:r>
              <a:rPr lang="en-US" sz="2400">
                <a:solidFill>
                  <a:srgbClr val="000000"/>
                </a:solidFill>
                <a:latin typeface="Arial"/>
              </a:rPr>
              <a:t>                    </a:t>
            </a:r>
            <a:r>
              <a:rPr lang="en-US" sz="2400">
                <a:solidFill>
                  <a:srgbClr val="000000"/>
                </a:solidFill>
                <a:latin typeface="Arial"/>
              </a:rPr>
              <a:t>*Double check to make sure you didn't leave a slide</a:t>
            </a:r>
            <a:endParaRPr/>
          </a:p>
          <a:p>
            <a:pPr>
              <a:lnSpc>
                <a:spcPct val="95000"/>
              </a:lnSpc>
            </a:pPr>
            <a:endParaRPr/>
          </a:p>
          <a:p>
            <a:pPr>
              <a:lnSpc>
                <a:spcPct val="95000"/>
              </a:lnSpc>
            </a:pPr>
            <a:endParaRPr/>
          </a:p>
          <a:p>
            <a:pPr>
              <a:lnSpc>
                <a:spcPct val="95000"/>
              </a:lnSpc>
            </a:pPr>
            <a:r>
              <a:rPr lang="en-US" sz="2400">
                <a:solidFill>
                  <a:srgbClr val="000000"/>
                </a:solidFill>
                <a:latin typeface="Arial"/>
              </a:rPr>
              <a:t>3. Place microscopes in their designated location (probably a cabinet)</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TextShape 1"/>
          <p:cNvSpPr txBox="1"/>
          <p:nvPr/>
        </p:nvSpPr>
        <p:spPr>
          <a:xfrm>
            <a:off x="247680" y="203040"/>
            <a:ext cx="9475560" cy="552240"/>
          </a:xfrm>
          <a:prstGeom prst="rect">
            <a:avLst/>
          </a:prstGeom>
        </p:spPr>
        <p:txBody>
          <a:bodyPr bIns="0" lIns="0" rIns="0" tIns="0"/>
          <a:p>
            <a:pPr>
              <a:lnSpc>
                <a:spcPct val="95000"/>
              </a:lnSpc>
            </a:pPr>
            <a:r>
              <a:rPr lang="en-US" sz="4300">
                <a:solidFill>
                  <a:srgbClr val="333333"/>
                </a:solidFill>
                <a:latin typeface="Arial"/>
              </a:rPr>
              <a:t>Troubleshooting</a:t>
            </a:r>
            <a:endParaRPr/>
          </a:p>
        </p:txBody>
      </p:sp>
      <p:sp>
        <p:nvSpPr>
          <p:cNvPr id="131" name="TextShape 2"/>
          <p:cNvSpPr txBox="1"/>
          <p:nvPr/>
        </p:nvSpPr>
        <p:spPr>
          <a:xfrm>
            <a:off x="247680" y="914400"/>
            <a:ext cx="9658080" cy="6144840"/>
          </a:xfrm>
          <a:prstGeom prst="rect">
            <a:avLst/>
          </a:prstGeom>
        </p:spPr>
        <p:txBody>
          <a:bodyPr bIns="0" lIns="0" rIns="0" tIns="0"/>
          <a:p>
            <a:pPr>
              <a:lnSpc>
                <a:spcPct val="95000"/>
              </a:lnSpc>
            </a:pPr>
            <a:r>
              <a:rPr lang="en-US" sz="2100">
                <a:solidFill>
                  <a:srgbClr val="000000"/>
                </a:solidFill>
                <a:latin typeface="Arial"/>
              </a:rPr>
              <a:t>Occasionally you may have trouble with working your microscope. Here are some common problems and solutions.</a:t>
            </a:r>
            <a:endParaRPr/>
          </a:p>
          <a:p>
            <a:pPr>
              <a:lnSpc>
                <a:spcPct val="95000"/>
              </a:lnSpc>
            </a:pPr>
            <a:endParaRPr/>
          </a:p>
          <a:p>
            <a:pPr>
              <a:lnSpc>
                <a:spcPct val="95000"/>
              </a:lnSpc>
            </a:pPr>
            <a:r>
              <a:rPr lang="en-US" sz="2100">
                <a:solidFill>
                  <a:srgbClr val="000000"/>
                </a:solidFill>
                <a:latin typeface="Arial"/>
              </a:rPr>
              <a:t>1. Image is too dark!</a:t>
            </a:r>
            <a:endParaRPr/>
          </a:p>
          <a:p>
            <a:pPr>
              <a:lnSpc>
                <a:spcPct val="95000"/>
              </a:lnSpc>
            </a:pPr>
            <a:r>
              <a:rPr i="1" lang="en-US" sz="2100">
                <a:solidFill>
                  <a:srgbClr val="000000"/>
                </a:solidFill>
                <a:latin typeface="Arial"/>
              </a:rPr>
              <a:t>Adjust the diaphragm, make sure your light is on.</a:t>
            </a:r>
            <a:endParaRPr/>
          </a:p>
          <a:p>
            <a:pPr>
              <a:lnSpc>
                <a:spcPct val="95000"/>
              </a:lnSpc>
            </a:pPr>
            <a:endParaRPr/>
          </a:p>
          <a:p>
            <a:pPr>
              <a:lnSpc>
                <a:spcPct val="95000"/>
              </a:lnSpc>
            </a:pPr>
            <a:r>
              <a:rPr lang="en-US" sz="2100">
                <a:solidFill>
                  <a:srgbClr val="000000"/>
                </a:solidFill>
                <a:latin typeface="Arial"/>
              </a:rPr>
              <a:t>2. There's a spot in my viewing field, even when I move the slide the spot stays in the same place!</a:t>
            </a:r>
            <a:endParaRPr/>
          </a:p>
          <a:p>
            <a:pPr>
              <a:lnSpc>
                <a:spcPct val="95000"/>
              </a:lnSpc>
            </a:pPr>
            <a:r>
              <a:rPr i="1" lang="en-US" sz="2100">
                <a:solidFill>
                  <a:srgbClr val="000000"/>
                </a:solidFill>
                <a:latin typeface="Arial"/>
              </a:rPr>
              <a:t>Your lens is dirty. Use lens paper, and only lens paper to carefully clean the objective and ocular lens. The ocular lens can be removed to clean the inside.  The spot is probably a spec of dust.</a:t>
            </a:r>
            <a:endParaRPr/>
          </a:p>
          <a:p>
            <a:pPr>
              <a:lnSpc>
                <a:spcPct val="95000"/>
              </a:lnSpc>
            </a:pPr>
            <a:endParaRPr/>
          </a:p>
          <a:p>
            <a:pPr>
              <a:lnSpc>
                <a:spcPct val="95000"/>
              </a:lnSpc>
            </a:pPr>
            <a:r>
              <a:rPr lang="en-US" sz="2100">
                <a:solidFill>
                  <a:srgbClr val="000000"/>
                </a:solidFill>
                <a:latin typeface="Arial"/>
              </a:rPr>
              <a:t>3. I can't see anything under high power!</a:t>
            </a:r>
            <a:endParaRPr/>
          </a:p>
          <a:p>
            <a:pPr>
              <a:lnSpc>
                <a:spcPct val="95000"/>
              </a:lnSpc>
            </a:pPr>
            <a:r>
              <a:rPr i="1" lang="en-US" sz="2100">
                <a:solidFill>
                  <a:srgbClr val="000000"/>
                </a:solidFill>
                <a:latin typeface="Arial"/>
              </a:rPr>
              <a:t>Remember the steps, if you can't focus under scanning and then low power, you won't be able to focus anything under high power</a:t>
            </a:r>
            <a:r>
              <a:rPr lang="en-US" sz="2100">
                <a:solidFill>
                  <a:srgbClr val="000000"/>
                </a:solidFill>
                <a:latin typeface="Arial"/>
              </a:rPr>
              <a:t>.  Start at scanning and walk through the steps again. </a:t>
            </a:r>
            <a:endParaRPr/>
          </a:p>
          <a:p>
            <a:pPr>
              <a:lnSpc>
                <a:spcPct val="95000"/>
              </a:lnSpc>
            </a:pPr>
            <a:endParaRPr/>
          </a:p>
          <a:p>
            <a:pPr>
              <a:lnSpc>
                <a:spcPct val="95000"/>
              </a:lnSpc>
            </a:pPr>
            <a:r>
              <a:rPr lang="en-US" sz="2100">
                <a:solidFill>
                  <a:srgbClr val="000000"/>
                </a:solidFill>
                <a:latin typeface="Arial"/>
              </a:rPr>
              <a:t>4. Only half of my viewing field is lit, it looks like there's a half-moon in there!</a:t>
            </a:r>
            <a:endParaRPr/>
          </a:p>
          <a:p>
            <a:pPr>
              <a:lnSpc>
                <a:spcPct val="95000"/>
              </a:lnSpc>
            </a:pPr>
            <a:r>
              <a:rPr i="1" lang="en-US" sz="2100">
                <a:solidFill>
                  <a:srgbClr val="000000"/>
                </a:solidFill>
                <a:latin typeface="Arial"/>
              </a:rPr>
              <a:t>You probably don't have your objective fully clicked into place.</a:t>
            </a:r>
            <a:r>
              <a:rPr i="1" lang="en-US" sz="1000">
                <a:solidFill>
                  <a:srgbClr val="000000"/>
                </a:solidFill>
                <a:latin typeface="Arial"/>
              </a:rPr>
              <a:t>.</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pic>
        <p:nvPicPr>
          <p:cNvPr descr="" id="132" name="Picture 4"/>
          <p:cNvPicPr/>
          <p:nvPr/>
        </p:nvPicPr>
        <p:blipFill>
          <a:blip r:embed="rId1"/>
          <a:stretch>
            <a:fillRect/>
          </a:stretch>
        </p:blipFill>
        <p:spPr>
          <a:xfrm>
            <a:off x="1422360" y="507960"/>
            <a:ext cx="7314840" cy="6857640"/>
          </a:xfrm>
          <a:prstGeom prst="rect">
            <a:avLst/>
          </a:prstGeom>
          <a:ln>
            <a:noFill/>
          </a:ln>
        </p:spPr>
      </p:pic>
      <p:sp>
        <p:nvSpPr>
          <p:cNvPr id="133" name="CustomShape 1"/>
          <p:cNvSpPr/>
          <p:nvPr/>
        </p:nvSpPr>
        <p:spPr>
          <a:xfrm>
            <a:off x="141120" y="200160"/>
            <a:ext cx="4319280" cy="390960"/>
          </a:xfrm>
          <a:prstGeom prst="rect">
            <a:avLst/>
          </a:prstGeom>
          <a:noFill/>
          <a:ln w="9360">
            <a:noFill/>
          </a:ln>
        </p:spPr>
        <p:txBody>
          <a:bodyPr bIns="0" lIns="0" rIns="0" tIns="0"/>
          <a:p>
            <a:pPr>
              <a:lnSpc>
                <a:spcPct val="95000"/>
              </a:lnSpc>
            </a:pPr>
            <a:r>
              <a:rPr lang="en-US" sz="2700">
                <a:solidFill>
                  <a:srgbClr val="333333"/>
                </a:solidFill>
                <a:latin typeface="Arial"/>
              </a:rPr>
              <a:t>Practice Labeling the Parts</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TextShape 1"/>
          <p:cNvSpPr txBox="1"/>
          <p:nvPr/>
        </p:nvSpPr>
        <p:spPr>
          <a:xfrm>
            <a:off x="237960" y="293760"/>
            <a:ext cx="8264160" cy="647280"/>
          </a:xfrm>
          <a:prstGeom prst="rect">
            <a:avLst/>
          </a:prstGeom>
        </p:spPr>
        <p:txBody>
          <a:bodyPr bIns="0" lIns="0" rIns="0" tIns="0"/>
          <a:p>
            <a:pPr>
              <a:lnSpc>
                <a:spcPct val="95000"/>
              </a:lnSpc>
            </a:pPr>
            <a:r>
              <a:rPr lang="en-US" sz="4300">
                <a:solidFill>
                  <a:srgbClr val="333333"/>
                </a:solidFill>
                <a:latin typeface="Arial"/>
              </a:rPr>
              <a:t>Quiz Over the Microscope</a:t>
            </a:r>
            <a:endParaRPr/>
          </a:p>
        </p:txBody>
      </p:sp>
      <p:sp>
        <p:nvSpPr>
          <p:cNvPr id="135" name="TextShape 2"/>
          <p:cNvSpPr txBox="1"/>
          <p:nvPr/>
        </p:nvSpPr>
        <p:spPr>
          <a:xfrm>
            <a:off x="146160" y="1320840"/>
            <a:ext cx="9658080" cy="5549400"/>
          </a:xfrm>
          <a:prstGeom prst="rect">
            <a:avLst/>
          </a:prstGeom>
        </p:spPr>
        <p:txBody>
          <a:bodyPr bIns="0" lIns="0" rIns="0" tIns="0"/>
          <a:p>
            <a:pPr>
              <a:lnSpc>
                <a:spcPct val="95000"/>
              </a:lnSpc>
            </a:pPr>
            <a:r>
              <a:rPr lang="en-US" sz="2700">
                <a:solidFill>
                  <a:srgbClr val="333333"/>
                </a:solidFill>
                <a:latin typeface="Arial"/>
              </a:rPr>
              <a:t>1.  When focusing a specimen, you should always start with the ___________________ objective.</a:t>
            </a:r>
            <a:endParaRPr/>
          </a:p>
          <a:p>
            <a:pPr>
              <a:lnSpc>
                <a:spcPct val="95000"/>
              </a:lnSpc>
            </a:pPr>
            <a:endParaRPr/>
          </a:p>
          <a:p>
            <a:pPr>
              <a:lnSpc>
                <a:spcPct val="95000"/>
              </a:lnSpc>
            </a:pPr>
            <a:r>
              <a:rPr lang="en-US" sz="2700">
                <a:solidFill>
                  <a:srgbClr val="333333"/>
                </a:solidFill>
                <a:latin typeface="Arial"/>
              </a:rPr>
              <a:t>2.  When using the high power objective, only the ________   ___________ knob should be used.</a:t>
            </a:r>
            <a:endParaRPr/>
          </a:p>
          <a:p>
            <a:pPr>
              <a:lnSpc>
                <a:spcPct val="95000"/>
              </a:lnSpc>
            </a:pPr>
            <a:endParaRPr/>
          </a:p>
          <a:p>
            <a:pPr>
              <a:lnSpc>
                <a:spcPct val="95000"/>
              </a:lnSpc>
            </a:pPr>
            <a:r>
              <a:rPr lang="en-US" sz="2700">
                <a:solidFill>
                  <a:srgbClr val="333333"/>
                </a:solidFill>
                <a:latin typeface="Arial"/>
              </a:rPr>
              <a:t>3.  The type of microscope used in most science classes is the _________________ microscope</a:t>
            </a:r>
            <a:endParaRPr/>
          </a:p>
          <a:p>
            <a:pPr>
              <a:lnSpc>
                <a:spcPct val="95000"/>
              </a:lnSpc>
            </a:pPr>
            <a:endParaRPr/>
          </a:p>
          <a:p>
            <a:pPr>
              <a:lnSpc>
                <a:spcPct val="95000"/>
              </a:lnSpc>
            </a:pPr>
            <a:r>
              <a:rPr lang="en-US" sz="2700">
                <a:solidFill>
                  <a:srgbClr val="333333"/>
                </a:solidFill>
                <a:latin typeface="Arial"/>
              </a:rPr>
              <a:t>4.  What part of the microscope can adjust the amount of light that hits the slide? ______________________________</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TextShape 1"/>
          <p:cNvSpPr txBox="1"/>
          <p:nvPr/>
        </p:nvSpPr>
        <p:spPr>
          <a:xfrm>
            <a:off x="146160" y="304920"/>
            <a:ext cx="9658080" cy="6343200"/>
          </a:xfrm>
          <a:prstGeom prst="rect">
            <a:avLst/>
          </a:prstGeom>
        </p:spPr>
        <p:txBody>
          <a:bodyPr bIns="0" lIns="0" rIns="0" tIns="0"/>
          <a:p>
            <a:pPr>
              <a:lnSpc>
                <a:spcPct val="95000"/>
              </a:lnSpc>
            </a:pPr>
            <a:endParaRPr/>
          </a:p>
          <a:p>
            <a:pPr>
              <a:lnSpc>
                <a:spcPct val="95000"/>
              </a:lnSpc>
            </a:pPr>
            <a:endParaRPr/>
          </a:p>
          <a:p>
            <a:pPr>
              <a:lnSpc>
                <a:spcPct val="95000"/>
              </a:lnSpc>
            </a:pPr>
            <a:endParaRPr/>
          </a:p>
          <a:p>
            <a:pPr>
              <a:lnSpc>
                <a:spcPct val="95000"/>
              </a:lnSpc>
            </a:pPr>
            <a:r>
              <a:rPr lang="en-US" sz="2700">
                <a:solidFill>
                  <a:srgbClr val="333333"/>
                </a:solidFill>
                <a:latin typeface="Arial"/>
              </a:rPr>
              <a:t>5.  You should carry the microscope by the ________ and the __________.</a:t>
            </a:r>
            <a:endParaRPr/>
          </a:p>
          <a:p>
            <a:pPr>
              <a:lnSpc>
                <a:spcPct val="95000"/>
              </a:lnSpc>
            </a:pPr>
            <a:endParaRPr/>
          </a:p>
          <a:p>
            <a:pPr>
              <a:lnSpc>
                <a:spcPct val="95000"/>
              </a:lnSpc>
            </a:pPr>
            <a:r>
              <a:rPr lang="en-US" sz="2700">
                <a:solidFill>
                  <a:srgbClr val="333333"/>
                </a:solidFill>
                <a:latin typeface="Arial"/>
              </a:rPr>
              <a:t>6.  The objectives are attached to what part of the microscope (it can be rotated to click the lenses into place): </a:t>
            </a:r>
            <a:endParaRPr/>
          </a:p>
          <a:p>
            <a:pPr>
              <a:lnSpc>
                <a:spcPct val="95000"/>
              </a:lnSpc>
            </a:pPr>
            <a:r>
              <a:rPr lang="en-US" sz="2700">
                <a:solidFill>
                  <a:srgbClr val="333333"/>
                </a:solidFill>
                <a:latin typeface="Arial"/>
              </a:rPr>
              <a:t>                         </a:t>
            </a:r>
            <a:r>
              <a:rPr lang="en-US" sz="2700">
                <a:solidFill>
                  <a:srgbClr val="333333"/>
                </a:solidFill>
                <a:latin typeface="Arial"/>
              </a:rPr>
              <a:t>_______________    ________________  </a:t>
            </a:r>
            <a:endParaRPr/>
          </a:p>
          <a:p>
            <a:pPr>
              <a:lnSpc>
                <a:spcPct val="95000"/>
              </a:lnSpc>
            </a:pPr>
            <a:endParaRPr/>
          </a:p>
          <a:p>
            <a:pPr>
              <a:lnSpc>
                <a:spcPct val="95000"/>
              </a:lnSpc>
            </a:pPr>
            <a:r>
              <a:rPr lang="en-US" sz="2700">
                <a:solidFill>
                  <a:srgbClr val="333333"/>
                </a:solidFill>
                <a:latin typeface="Arial"/>
              </a:rPr>
              <a:t>7.  You should always store you microscope with the  ________________ objective in place. </a:t>
            </a:r>
            <a:endParaRPr/>
          </a:p>
          <a:p>
            <a:pPr>
              <a:lnSpc>
                <a:spcPct val="95000"/>
              </a:lnSpc>
            </a:pPr>
            <a:endParaRPr/>
          </a:p>
          <a:p>
            <a:pPr>
              <a:lnSpc>
                <a:spcPct val="95000"/>
              </a:lnSpc>
            </a:pPr>
            <a:r>
              <a:rPr lang="en-US" sz="2700">
                <a:solidFill>
                  <a:srgbClr val="333333"/>
                </a:solidFill>
                <a:latin typeface="Arial"/>
              </a:rPr>
              <a:t>8.  A microscope has an ocular objective of 10x and a high power objective of 50x.  What is this microscope's total magnification?  ____________</a:t>
            </a:r>
            <a:endParaRPr/>
          </a:p>
          <a:p>
            <a:pPr>
              <a:lnSpc>
                <a:spcPct val="95000"/>
              </a:lnSpc>
            </a:pP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247680" y="304920"/>
            <a:ext cx="9664200" cy="914040"/>
          </a:xfrm>
          <a:prstGeom prst="rect">
            <a:avLst/>
          </a:prstGeom>
        </p:spPr>
        <p:txBody>
          <a:bodyPr bIns="0" lIns="0" rIns="0" tIns="0"/>
          <a:p>
            <a:pPr>
              <a:lnSpc>
                <a:spcPct val="95000"/>
              </a:lnSpc>
            </a:pPr>
            <a:r>
              <a:rPr lang="en-US" sz="4300">
                <a:solidFill>
                  <a:srgbClr val="333333"/>
                </a:solidFill>
                <a:latin typeface="Arial"/>
              </a:rPr>
              <a:t>Types of Microscopes</a:t>
            </a:r>
            <a:endParaRPr/>
          </a:p>
        </p:txBody>
      </p:sp>
      <p:sp>
        <p:nvSpPr>
          <p:cNvPr id="95" name="TextShape 2"/>
          <p:cNvSpPr txBox="1"/>
          <p:nvPr/>
        </p:nvSpPr>
        <p:spPr>
          <a:xfrm>
            <a:off x="246240" y="1208160"/>
            <a:ext cx="9613440" cy="2150640"/>
          </a:xfrm>
          <a:prstGeom prst="rect">
            <a:avLst/>
          </a:prstGeom>
        </p:spPr>
        <p:txBody>
          <a:bodyPr bIns="0" lIns="0" rIns="0" tIns="0"/>
          <a:p>
            <a:pPr>
              <a:lnSpc>
                <a:spcPct val="95000"/>
              </a:lnSpc>
            </a:pPr>
            <a:r>
              <a:rPr lang="en-US" sz="2900">
                <a:solidFill>
                  <a:srgbClr val="333333"/>
                </a:solidFill>
                <a:latin typeface="Arial"/>
              </a:rPr>
              <a:t>Light Microscope - </a:t>
            </a:r>
            <a:r>
              <a:rPr lang="en-US" sz="2900">
                <a:solidFill>
                  <a:srgbClr val="000000"/>
                </a:solidFill>
                <a:latin typeface="Arial"/>
              </a:rPr>
              <a:t> the models found in most schools, use compound lenses to magnify objects. The lenses bend or refract light to make the object beneath them appear closer.</a:t>
            </a:r>
            <a:endParaRPr/>
          </a:p>
          <a:p>
            <a:pPr>
              <a:lnSpc>
                <a:spcPct val="95000"/>
              </a:lnSpc>
            </a:pPr>
            <a:endParaRPr/>
          </a:p>
        </p:txBody>
      </p:sp>
      <p:pic>
        <p:nvPicPr>
          <p:cNvPr descr="" id="96" name="Picture 4"/>
          <p:cNvPicPr/>
          <p:nvPr/>
        </p:nvPicPr>
        <p:blipFill>
          <a:blip r:embed="rId1"/>
          <a:stretch>
            <a:fillRect/>
          </a:stretch>
        </p:blipFill>
        <p:spPr>
          <a:xfrm>
            <a:off x="609480" y="3352680"/>
            <a:ext cx="3809520" cy="3809520"/>
          </a:xfrm>
          <a:prstGeom prst="rect">
            <a:avLst/>
          </a:prstGeom>
          <a:ln>
            <a:noFill/>
          </a:ln>
        </p:spPr>
      </p:pic>
      <p:sp>
        <p:nvSpPr>
          <p:cNvPr id="97" name="CustomShape 3"/>
          <p:cNvSpPr/>
          <p:nvPr/>
        </p:nvSpPr>
        <p:spPr>
          <a:xfrm>
            <a:off x="5327640" y="3454560"/>
            <a:ext cx="4005000" cy="1562760"/>
          </a:xfrm>
          <a:prstGeom prst="rect">
            <a:avLst/>
          </a:prstGeom>
          <a:noFill/>
          <a:ln w="9360">
            <a:noFill/>
          </a:ln>
        </p:spPr>
        <p:txBody>
          <a:bodyPr bIns="0" lIns="0" rIns="0" tIns="0"/>
          <a:p>
            <a:pPr>
              <a:lnSpc>
                <a:spcPct val="95000"/>
              </a:lnSpc>
            </a:pPr>
            <a:r>
              <a:rPr lang="en-US" sz="2700">
                <a:solidFill>
                  <a:srgbClr val="333333"/>
                </a:solidFill>
                <a:latin typeface="Arial"/>
              </a:rPr>
              <a:t>Common magnifications: 40x, 100x, 400x</a:t>
            </a:r>
            <a:endParaRPr/>
          </a:p>
          <a:p>
            <a:pPr>
              <a:lnSpc>
                <a:spcPct val="95000"/>
              </a:lnSpc>
            </a:pPr>
            <a:endParaRPr/>
          </a:p>
          <a:p>
            <a:pPr>
              <a:lnSpc>
                <a:spcPct val="95000"/>
              </a:lnSpc>
            </a:pP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8" name="TextShape 1"/>
          <p:cNvSpPr txBox="1"/>
          <p:nvPr/>
        </p:nvSpPr>
        <p:spPr>
          <a:xfrm>
            <a:off x="1230480" y="1994040"/>
            <a:ext cx="8532360" cy="3315960"/>
          </a:xfrm>
          <a:prstGeom prst="rect">
            <a:avLst/>
          </a:prstGeom>
        </p:spPr>
        <p:txBody>
          <a:bodyPr bIns="0" lIns="0" rIns="0" tIns="0"/>
          <a:p>
            <a:pPr lvl="1">
              <a:lnSpc>
                <a:spcPct val="95000"/>
              </a:lnSpc>
              <a:buSzPct val="25000"/>
              <a:buFont charset="2" typeface="Wingdings 2"/>
              <a:buChar char=""/>
            </a:pPr>
            <a:r>
              <a:rPr lang="en-US" sz="3600">
                <a:solidFill>
                  <a:srgbClr val="000000"/>
                </a:solidFill>
                <a:latin typeface="Arial"/>
              </a:rPr>
              <a:t>Always carry with 2 hands</a:t>
            </a:r>
            <a:endParaRPr/>
          </a:p>
          <a:p>
            <a:pPr lvl="1">
              <a:lnSpc>
                <a:spcPct val="95000"/>
              </a:lnSpc>
              <a:buSzPct val="25000"/>
              <a:buFont charset="2" typeface="Wingdings 2"/>
              <a:buChar char=""/>
            </a:pPr>
            <a:r>
              <a:rPr lang="en-US" sz="3600">
                <a:solidFill>
                  <a:srgbClr val="000000"/>
                </a:solidFill>
                <a:latin typeface="Arial"/>
              </a:rPr>
              <a:t>Only use lens paper for cleaning</a:t>
            </a:r>
            <a:endParaRPr/>
          </a:p>
          <a:p>
            <a:pPr lvl="1">
              <a:lnSpc>
                <a:spcPct val="95000"/>
              </a:lnSpc>
              <a:buSzPct val="25000"/>
              <a:buFont charset="2" typeface="Wingdings 2"/>
              <a:buChar char=""/>
            </a:pPr>
            <a:r>
              <a:rPr lang="en-US" sz="3600">
                <a:solidFill>
                  <a:srgbClr val="000000"/>
                </a:solidFill>
                <a:latin typeface="Arial"/>
              </a:rPr>
              <a:t>Do not force knobs</a:t>
            </a:r>
            <a:endParaRPr/>
          </a:p>
          <a:p>
            <a:pPr lvl="1">
              <a:lnSpc>
                <a:spcPct val="95000"/>
              </a:lnSpc>
              <a:buSzPct val="25000"/>
              <a:buFont charset="2" typeface="Wingdings 2"/>
              <a:buChar char=""/>
            </a:pPr>
            <a:r>
              <a:rPr lang="en-US" sz="3600">
                <a:solidFill>
                  <a:srgbClr val="000000"/>
                </a:solidFill>
                <a:latin typeface="Arial"/>
              </a:rPr>
              <a:t>Always store covered</a:t>
            </a:r>
            <a:endParaRPr/>
          </a:p>
        </p:txBody>
      </p:sp>
      <p:pic>
        <p:nvPicPr>
          <p:cNvPr descr="" id="99" name="Picture 4"/>
          <p:cNvPicPr/>
          <p:nvPr/>
        </p:nvPicPr>
        <p:blipFill>
          <a:blip r:embed="rId1"/>
          <a:stretch>
            <a:fillRect/>
          </a:stretch>
        </p:blipFill>
        <p:spPr>
          <a:xfrm>
            <a:off x="6527880" y="4348440"/>
            <a:ext cx="2828520" cy="2774160"/>
          </a:xfrm>
          <a:prstGeom prst="rect">
            <a:avLst/>
          </a:prstGeom>
          <a:ln>
            <a:noFill/>
          </a:ln>
        </p:spPr>
      </p:pic>
      <p:sp>
        <p:nvSpPr>
          <p:cNvPr id="100" name="CustomShape 2"/>
          <p:cNvSpPr/>
          <p:nvPr/>
        </p:nvSpPr>
        <p:spPr>
          <a:xfrm>
            <a:off x="460440" y="297000"/>
            <a:ext cx="9222840" cy="1288080"/>
          </a:xfrm>
          <a:prstGeom prst="rect">
            <a:avLst/>
          </a:prstGeom>
          <a:noFill/>
          <a:ln w="9360">
            <a:noFill/>
          </a:ln>
        </p:spPr>
        <p:txBody>
          <a:bodyPr bIns="0" lIns="0" rIns="0" tIns="0"/>
          <a:p>
            <a:pPr>
              <a:lnSpc>
                <a:spcPct val="95000"/>
              </a:lnSpc>
            </a:pPr>
            <a:r>
              <a:rPr lang="en-US" sz="3500">
                <a:solidFill>
                  <a:srgbClr val="333333"/>
                </a:solidFill>
                <a:latin typeface="Arial"/>
              </a:rPr>
              <a:t>The Light Microscope</a:t>
            </a:r>
            <a:endParaRPr/>
          </a:p>
          <a:p>
            <a:pPr>
              <a:lnSpc>
                <a:spcPct val="95000"/>
              </a:lnSpc>
            </a:pPr>
            <a:endParaRPr/>
          </a:p>
          <a:p>
            <a:pPr>
              <a:lnSpc>
                <a:spcPct val="95000"/>
              </a:lnSpc>
            </a:pPr>
            <a:r>
              <a:rPr lang="en-US" sz="2700">
                <a:solidFill>
                  <a:srgbClr val="333333"/>
                </a:solidFill>
                <a:latin typeface="Arial"/>
              </a:rPr>
              <a:t>Guidelines for Use</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pic>
        <p:nvPicPr>
          <p:cNvPr descr="" id="101" name="Picture 4"/>
          <p:cNvPicPr/>
          <p:nvPr/>
        </p:nvPicPr>
        <p:blipFill>
          <a:blip r:embed="rId1"/>
          <a:stretch>
            <a:fillRect/>
          </a:stretch>
        </p:blipFill>
        <p:spPr>
          <a:xfrm>
            <a:off x="3639960" y="2116080"/>
            <a:ext cx="3757320" cy="4827240"/>
          </a:xfrm>
          <a:prstGeom prst="rect">
            <a:avLst/>
          </a:prstGeom>
          <a:ln>
            <a:noFill/>
          </a:ln>
        </p:spPr>
      </p:pic>
      <p:sp>
        <p:nvSpPr>
          <p:cNvPr id="102" name="CustomShape 1"/>
          <p:cNvSpPr/>
          <p:nvPr/>
        </p:nvSpPr>
        <p:spPr>
          <a:xfrm>
            <a:off x="7412040" y="2058840"/>
            <a:ext cx="1399680" cy="260640"/>
          </a:xfrm>
          <a:prstGeom prst="rect">
            <a:avLst/>
          </a:prstGeom>
          <a:noFill/>
          <a:ln w="9360">
            <a:noFill/>
          </a:ln>
        </p:spPr>
        <p:txBody>
          <a:bodyPr bIns="0" lIns="0" rIns="0" tIns="0"/>
          <a:p>
            <a:pPr>
              <a:lnSpc>
                <a:spcPct val="95000"/>
              </a:lnSpc>
            </a:pPr>
            <a:r>
              <a:rPr lang="en-US">
                <a:solidFill>
                  <a:srgbClr val="ff0000"/>
                </a:solidFill>
                <a:latin typeface="Arial Black"/>
              </a:rPr>
              <a:t>Eyepiece</a:t>
            </a:r>
            <a:endParaRPr/>
          </a:p>
        </p:txBody>
      </p:sp>
      <p:sp>
        <p:nvSpPr>
          <p:cNvPr id="103" name="CustomShape 2"/>
          <p:cNvSpPr/>
          <p:nvPr/>
        </p:nvSpPr>
        <p:spPr>
          <a:xfrm>
            <a:off x="1974960" y="2438280"/>
            <a:ext cx="1590480" cy="260640"/>
          </a:xfrm>
          <a:prstGeom prst="rect">
            <a:avLst/>
          </a:prstGeom>
          <a:noFill/>
          <a:ln w="9360">
            <a:noFill/>
          </a:ln>
        </p:spPr>
        <p:txBody>
          <a:bodyPr bIns="0" lIns="0" rIns="0" tIns="0"/>
          <a:p>
            <a:pPr>
              <a:lnSpc>
                <a:spcPct val="95000"/>
              </a:lnSpc>
            </a:pPr>
            <a:r>
              <a:rPr lang="en-US">
                <a:solidFill>
                  <a:srgbClr val="ff0000"/>
                </a:solidFill>
                <a:latin typeface="Arial Black"/>
              </a:rPr>
              <a:t>Body</a:t>
            </a:r>
            <a:r>
              <a:rPr lang="en-US" sz="1600">
                <a:solidFill>
                  <a:srgbClr val="ff0000"/>
                </a:solidFill>
                <a:latin typeface="Arial Black"/>
              </a:rPr>
              <a:t> </a:t>
            </a:r>
            <a:r>
              <a:rPr lang="en-US">
                <a:solidFill>
                  <a:srgbClr val="ff0000"/>
                </a:solidFill>
                <a:latin typeface="Arial Black"/>
              </a:rPr>
              <a:t>Tube</a:t>
            </a:r>
            <a:endParaRPr/>
          </a:p>
        </p:txBody>
      </p:sp>
      <p:sp>
        <p:nvSpPr>
          <p:cNvPr id="104" name="CustomShape 3"/>
          <p:cNvSpPr/>
          <p:nvPr/>
        </p:nvSpPr>
        <p:spPr>
          <a:xfrm>
            <a:off x="857160" y="3251160"/>
            <a:ext cx="2788920" cy="260640"/>
          </a:xfrm>
          <a:prstGeom prst="rect">
            <a:avLst/>
          </a:prstGeom>
          <a:noFill/>
          <a:ln w="9360">
            <a:noFill/>
          </a:ln>
        </p:spPr>
        <p:txBody>
          <a:bodyPr bIns="0" lIns="0" rIns="0" tIns="0"/>
          <a:p>
            <a:pPr>
              <a:lnSpc>
                <a:spcPct val="95000"/>
              </a:lnSpc>
            </a:pPr>
            <a:r>
              <a:rPr lang="en-US">
                <a:solidFill>
                  <a:srgbClr val="ff0000"/>
                </a:solidFill>
                <a:latin typeface="Arial Black"/>
              </a:rPr>
              <a:t>Revolving</a:t>
            </a:r>
            <a:r>
              <a:rPr lang="en-US" sz="1600">
                <a:solidFill>
                  <a:srgbClr val="ff0000"/>
                </a:solidFill>
                <a:latin typeface="Arial Black"/>
              </a:rPr>
              <a:t> </a:t>
            </a:r>
            <a:r>
              <a:rPr lang="en-US">
                <a:solidFill>
                  <a:srgbClr val="ff0000"/>
                </a:solidFill>
                <a:latin typeface="Arial Black"/>
              </a:rPr>
              <a:t>Nosepiece</a:t>
            </a:r>
            <a:endParaRPr/>
          </a:p>
        </p:txBody>
      </p:sp>
      <p:sp>
        <p:nvSpPr>
          <p:cNvPr id="105" name="CustomShape 4"/>
          <p:cNvSpPr/>
          <p:nvPr/>
        </p:nvSpPr>
        <p:spPr>
          <a:xfrm>
            <a:off x="7359480" y="3556080"/>
            <a:ext cx="690120" cy="260640"/>
          </a:xfrm>
          <a:prstGeom prst="rect">
            <a:avLst/>
          </a:prstGeom>
          <a:noFill/>
          <a:ln w="9360">
            <a:noFill/>
          </a:ln>
        </p:spPr>
        <p:txBody>
          <a:bodyPr bIns="0" lIns="0" rIns="0" tIns="0"/>
          <a:p>
            <a:pPr>
              <a:lnSpc>
                <a:spcPct val="95000"/>
              </a:lnSpc>
            </a:pPr>
            <a:r>
              <a:rPr lang="en-US">
                <a:solidFill>
                  <a:srgbClr val="ff0000"/>
                </a:solidFill>
                <a:latin typeface="Arial Black"/>
              </a:rPr>
              <a:t>Arm</a:t>
            </a:r>
            <a:endParaRPr/>
          </a:p>
        </p:txBody>
      </p:sp>
      <p:sp>
        <p:nvSpPr>
          <p:cNvPr id="106" name="CustomShape 5"/>
          <p:cNvSpPr/>
          <p:nvPr/>
        </p:nvSpPr>
        <p:spPr>
          <a:xfrm>
            <a:off x="1162080" y="3860640"/>
            <a:ext cx="2309400" cy="260640"/>
          </a:xfrm>
          <a:prstGeom prst="rect">
            <a:avLst/>
          </a:prstGeom>
          <a:noFill/>
          <a:ln w="9360">
            <a:noFill/>
          </a:ln>
        </p:spPr>
        <p:txBody>
          <a:bodyPr bIns="0" lIns="0" rIns="0" tIns="0"/>
          <a:p>
            <a:pPr>
              <a:lnSpc>
                <a:spcPct val="95000"/>
              </a:lnSpc>
            </a:pPr>
            <a:r>
              <a:rPr lang="en-US">
                <a:solidFill>
                  <a:srgbClr val="ff0000"/>
                </a:solidFill>
                <a:latin typeface="Arial Black"/>
              </a:rPr>
              <a:t>Objective</a:t>
            </a:r>
            <a:r>
              <a:rPr lang="en-US" sz="1600">
                <a:solidFill>
                  <a:srgbClr val="ff0000"/>
                </a:solidFill>
                <a:latin typeface="Arial Black"/>
              </a:rPr>
              <a:t> </a:t>
            </a:r>
            <a:r>
              <a:rPr lang="en-US">
                <a:solidFill>
                  <a:srgbClr val="ff0000"/>
                </a:solidFill>
                <a:latin typeface="Arial Black"/>
              </a:rPr>
              <a:t>Lens</a:t>
            </a:r>
            <a:endParaRPr/>
          </a:p>
        </p:txBody>
      </p:sp>
      <p:sp>
        <p:nvSpPr>
          <p:cNvPr id="107" name="CustomShape 6"/>
          <p:cNvSpPr/>
          <p:nvPr/>
        </p:nvSpPr>
        <p:spPr>
          <a:xfrm>
            <a:off x="7359480" y="4368960"/>
            <a:ext cx="923400" cy="260640"/>
          </a:xfrm>
          <a:prstGeom prst="rect">
            <a:avLst/>
          </a:prstGeom>
          <a:noFill/>
          <a:ln w="9360">
            <a:noFill/>
          </a:ln>
        </p:spPr>
        <p:txBody>
          <a:bodyPr bIns="0" lIns="0" rIns="0" tIns="0"/>
          <a:p>
            <a:pPr>
              <a:lnSpc>
                <a:spcPct val="95000"/>
              </a:lnSpc>
            </a:pPr>
            <a:r>
              <a:rPr lang="en-US">
                <a:solidFill>
                  <a:srgbClr val="ff0000"/>
                </a:solidFill>
                <a:latin typeface="Arial Black"/>
              </a:rPr>
              <a:t>Stage</a:t>
            </a:r>
            <a:endParaRPr/>
          </a:p>
        </p:txBody>
      </p:sp>
      <p:sp>
        <p:nvSpPr>
          <p:cNvPr id="108" name="CustomShape 7"/>
          <p:cNvSpPr/>
          <p:nvPr/>
        </p:nvSpPr>
        <p:spPr>
          <a:xfrm>
            <a:off x="1670040" y="4572000"/>
            <a:ext cx="1831680" cy="259920"/>
          </a:xfrm>
          <a:prstGeom prst="rect">
            <a:avLst/>
          </a:prstGeom>
          <a:noFill/>
          <a:ln w="9360">
            <a:noFill/>
          </a:ln>
        </p:spPr>
        <p:txBody>
          <a:bodyPr bIns="0" lIns="0" rIns="0" tIns="0"/>
          <a:p>
            <a:pPr>
              <a:lnSpc>
                <a:spcPct val="95000"/>
              </a:lnSpc>
            </a:pPr>
            <a:r>
              <a:rPr lang="en-US">
                <a:solidFill>
                  <a:srgbClr val="ff0000"/>
                </a:solidFill>
                <a:latin typeface="Arial Black"/>
              </a:rPr>
              <a:t>Stage</a:t>
            </a:r>
            <a:r>
              <a:rPr lang="en-US" sz="1600">
                <a:solidFill>
                  <a:srgbClr val="ff0000"/>
                </a:solidFill>
                <a:latin typeface="Arial Black"/>
              </a:rPr>
              <a:t> </a:t>
            </a:r>
            <a:r>
              <a:rPr lang="en-US">
                <a:solidFill>
                  <a:srgbClr val="ff0000"/>
                </a:solidFill>
                <a:latin typeface="Arial Black"/>
              </a:rPr>
              <a:t>Clips</a:t>
            </a:r>
            <a:endParaRPr/>
          </a:p>
        </p:txBody>
      </p:sp>
      <p:sp>
        <p:nvSpPr>
          <p:cNvPr id="109" name="CustomShape 8"/>
          <p:cNvSpPr/>
          <p:nvPr/>
        </p:nvSpPr>
        <p:spPr>
          <a:xfrm>
            <a:off x="7359480" y="4876920"/>
            <a:ext cx="2026800" cy="260640"/>
          </a:xfrm>
          <a:prstGeom prst="rect">
            <a:avLst/>
          </a:prstGeom>
          <a:noFill/>
          <a:ln w="9360">
            <a:noFill/>
          </a:ln>
        </p:spPr>
        <p:txBody>
          <a:bodyPr bIns="0" lIns="0" rIns="0" tIns="0"/>
          <a:p>
            <a:pPr>
              <a:lnSpc>
                <a:spcPct val="95000"/>
              </a:lnSpc>
            </a:pPr>
            <a:r>
              <a:rPr lang="en-US">
                <a:solidFill>
                  <a:srgbClr val="ff0000"/>
                </a:solidFill>
                <a:latin typeface="Arial Black"/>
              </a:rPr>
              <a:t>Coarse</a:t>
            </a:r>
            <a:r>
              <a:rPr lang="en-US" sz="1600">
                <a:solidFill>
                  <a:srgbClr val="ff0000"/>
                </a:solidFill>
                <a:latin typeface="Arial Black"/>
              </a:rPr>
              <a:t> </a:t>
            </a:r>
            <a:r>
              <a:rPr lang="en-US">
                <a:solidFill>
                  <a:srgbClr val="ff0000"/>
                </a:solidFill>
                <a:latin typeface="Arial Black"/>
              </a:rPr>
              <a:t>Focus</a:t>
            </a:r>
            <a:endParaRPr/>
          </a:p>
        </p:txBody>
      </p:sp>
      <p:sp>
        <p:nvSpPr>
          <p:cNvPr id="110" name="CustomShape 9"/>
          <p:cNvSpPr/>
          <p:nvPr/>
        </p:nvSpPr>
        <p:spPr>
          <a:xfrm>
            <a:off x="7359480" y="5283360"/>
            <a:ext cx="1714320" cy="260640"/>
          </a:xfrm>
          <a:prstGeom prst="rect">
            <a:avLst/>
          </a:prstGeom>
          <a:noFill/>
          <a:ln w="9360">
            <a:noFill/>
          </a:ln>
        </p:spPr>
        <p:txBody>
          <a:bodyPr bIns="0" lIns="0" rIns="0" tIns="0"/>
          <a:p>
            <a:pPr>
              <a:lnSpc>
                <a:spcPct val="95000"/>
              </a:lnSpc>
            </a:pPr>
            <a:r>
              <a:rPr lang="en-US">
                <a:solidFill>
                  <a:srgbClr val="ff0000"/>
                </a:solidFill>
                <a:latin typeface="Arial Black"/>
              </a:rPr>
              <a:t>Fine</a:t>
            </a:r>
            <a:r>
              <a:rPr lang="en-US" sz="1600">
                <a:solidFill>
                  <a:srgbClr val="ff0000"/>
                </a:solidFill>
                <a:latin typeface="Arial Black"/>
              </a:rPr>
              <a:t> </a:t>
            </a:r>
            <a:r>
              <a:rPr lang="en-US">
                <a:solidFill>
                  <a:srgbClr val="ff0000"/>
                </a:solidFill>
                <a:latin typeface="Arial Black"/>
              </a:rPr>
              <a:t>Focus</a:t>
            </a:r>
            <a:endParaRPr/>
          </a:p>
        </p:txBody>
      </p:sp>
      <p:sp>
        <p:nvSpPr>
          <p:cNvPr id="111" name="CustomShape 10"/>
          <p:cNvSpPr/>
          <p:nvPr/>
        </p:nvSpPr>
        <p:spPr>
          <a:xfrm>
            <a:off x="7410600" y="5977080"/>
            <a:ext cx="821880" cy="260640"/>
          </a:xfrm>
          <a:prstGeom prst="rect">
            <a:avLst/>
          </a:prstGeom>
          <a:noFill/>
          <a:ln w="9360">
            <a:noFill/>
          </a:ln>
        </p:spPr>
        <p:txBody>
          <a:bodyPr bIns="0" lIns="0" rIns="0" tIns="0"/>
          <a:p>
            <a:pPr>
              <a:lnSpc>
                <a:spcPct val="95000"/>
              </a:lnSpc>
            </a:pPr>
            <a:r>
              <a:rPr lang="en-US">
                <a:solidFill>
                  <a:srgbClr val="ff0000"/>
                </a:solidFill>
                <a:latin typeface="Arial Black"/>
              </a:rPr>
              <a:t>Base</a:t>
            </a:r>
            <a:endParaRPr/>
          </a:p>
        </p:txBody>
      </p:sp>
      <p:sp>
        <p:nvSpPr>
          <p:cNvPr id="112" name="CustomShape 11"/>
          <p:cNvSpPr/>
          <p:nvPr/>
        </p:nvSpPr>
        <p:spPr>
          <a:xfrm>
            <a:off x="2076480" y="5045040"/>
            <a:ext cx="1534680" cy="260640"/>
          </a:xfrm>
          <a:prstGeom prst="rect">
            <a:avLst/>
          </a:prstGeom>
          <a:noFill/>
          <a:ln w="9360">
            <a:noFill/>
          </a:ln>
        </p:spPr>
        <p:txBody>
          <a:bodyPr bIns="0" lIns="0" rIns="0" tIns="0"/>
          <a:p>
            <a:pPr>
              <a:lnSpc>
                <a:spcPct val="95000"/>
              </a:lnSpc>
            </a:pPr>
            <a:r>
              <a:rPr lang="en-US">
                <a:solidFill>
                  <a:srgbClr val="ff0000"/>
                </a:solidFill>
                <a:latin typeface="Arial Black"/>
              </a:rPr>
              <a:t>Diaphragm</a:t>
            </a:r>
            <a:endParaRPr/>
          </a:p>
        </p:txBody>
      </p:sp>
      <p:sp>
        <p:nvSpPr>
          <p:cNvPr id="113" name="CustomShape 12"/>
          <p:cNvSpPr/>
          <p:nvPr/>
        </p:nvSpPr>
        <p:spPr>
          <a:xfrm>
            <a:off x="2922480" y="5468760"/>
            <a:ext cx="920520" cy="260640"/>
          </a:xfrm>
          <a:prstGeom prst="rect">
            <a:avLst/>
          </a:prstGeom>
          <a:noFill/>
          <a:ln w="9360">
            <a:noFill/>
          </a:ln>
        </p:spPr>
        <p:txBody>
          <a:bodyPr bIns="0" lIns="0" rIns="0" tIns="0"/>
          <a:p>
            <a:pPr>
              <a:lnSpc>
                <a:spcPct val="95000"/>
              </a:lnSpc>
            </a:pPr>
            <a:r>
              <a:rPr lang="en-US">
                <a:solidFill>
                  <a:srgbClr val="ff0000"/>
                </a:solidFill>
                <a:latin typeface="Arial Black"/>
              </a:rPr>
              <a:t>Light</a:t>
            </a:r>
            <a:endParaRPr/>
          </a:p>
        </p:txBody>
      </p:sp>
      <p:pic>
        <p:nvPicPr>
          <p:cNvPr descr="" id="114" name="Picture 17"/>
          <p:cNvPicPr/>
          <p:nvPr/>
        </p:nvPicPr>
        <p:blipFill>
          <a:blip r:embed="rId2"/>
          <a:stretch>
            <a:fillRect/>
          </a:stretch>
        </p:blipFill>
        <p:spPr>
          <a:xfrm>
            <a:off x="1625760" y="609480"/>
            <a:ext cx="7159320" cy="622080"/>
          </a:xfrm>
          <a:prstGeom prst="rect">
            <a:avLst/>
          </a:prstGeom>
          <a:ln>
            <a:noFill/>
          </a:ln>
        </p:spPr>
      </p:pic>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TextShape 1"/>
          <p:cNvSpPr txBox="1"/>
          <p:nvPr/>
        </p:nvSpPr>
        <p:spPr>
          <a:xfrm>
            <a:off x="44280" y="98280"/>
            <a:ext cx="9778680" cy="2781000"/>
          </a:xfrm>
          <a:prstGeom prst="rect">
            <a:avLst/>
          </a:prstGeom>
        </p:spPr>
        <p:txBody>
          <a:bodyPr bIns="0" lIns="0" rIns="0" tIns="0"/>
          <a:p>
            <a:pPr>
              <a:lnSpc>
                <a:spcPct val="95000"/>
              </a:lnSpc>
            </a:pPr>
            <a:r>
              <a:rPr b="1" lang="en-US" sz="2700">
                <a:solidFill>
                  <a:srgbClr val="333333"/>
                </a:solidFill>
                <a:latin typeface="Arial"/>
              </a:rPr>
              <a:t>Magnification</a:t>
            </a:r>
            <a:r>
              <a:rPr lang="en-US" sz="5600">
                <a:solidFill>
                  <a:srgbClr val="04617b"/>
                </a:solidFill>
                <a:latin typeface="Calibri"/>
              </a:rPr>
              <a:t>
</a:t>
            </a:r>
            <a:r>
              <a:rPr lang="en-US" sz="2700">
                <a:solidFill>
                  <a:srgbClr val="000000"/>
                </a:solidFill>
                <a:latin typeface="Arial"/>
              </a:rPr>
              <a:t>
</a:t>
            </a:r>
            <a:r>
              <a:rPr lang="en-US" sz="2700">
                <a:solidFill>
                  <a:srgbClr val="000000"/>
                </a:solidFill>
                <a:latin typeface="Arial"/>
              </a:rPr>
              <a:t>
</a:t>
            </a:r>
            <a:r>
              <a:rPr lang="en-US" sz="2700">
                <a:solidFill>
                  <a:srgbClr val="000000"/>
                </a:solidFill>
                <a:latin typeface="Arial"/>
              </a:rPr>
              <a:t>Your microscope has 3 magnifications: Scanning, Low and High. Each objective will have written the magnification. In addition to this, the ocular lens (eyepiece) has a magnification. The total magnification is the ocular x objective</a:t>
            </a:r>
            <a:endParaRPr/>
          </a:p>
        </p:txBody>
      </p:sp>
      <p:pic>
        <p:nvPicPr>
          <p:cNvPr descr="" id="116" name="Picture 4"/>
          <p:cNvPicPr/>
          <p:nvPr/>
        </p:nvPicPr>
        <p:blipFill>
          <a:blip r:embed="rId1"/>
          <a:stretch>
            <a:fillRect/>
          </a:stretch>
        </p:blipFill>
        <p:spPr>
          <a:xfrm>
            <a:off x="355680" y="3733920"/>
            <a:ext cx="9143640" cy="2057040"/>
          </a:xfrm>
          <a:prstGeom prst="rect">
            <a:avLst/>
          </a:prstGeom>
          <a:ln>
            <a:noFill/>
          </a:ln>
        </p:spPr>
      </p:pic>
    </p:spTree>
  </p:cSld>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7" name="TextShape 1"/>
          <p:cNvSpPr txBox="1"/>
          <p:nvPr/>
        </p:nvSpPr>
        <p:spPr>
          <a:xfrm>
            <a:off x="146160" y="1311120"/>
            <a:ext cx="7130520" cy="6563880"/>
          </a:xfrm>
          <a:prstGeom prst="rect">
            <a:avLst/>
          </a:prstGeom>
        </p:spPr>
        <p:txBody>
          <a:bodyPr bIns="0" lIns="0" rIns="0" tIns="0"/>
          <a:p>
            <a:pPr>
              <a:lnSpc>
                <a:spcPct val="95000"/>
              </a:lnSpc>
            </a:pPr>
            <a:r>
              <a:rPr b="1" lang="en-US" sz="2700">
                <a:solidFill>
                  <a:srgbClr val="333333"/>
                </a:solidFill>
                <a:latin typeface="Arial"/>
              </a:rPr>
              <a:t>General Procedures</a:t>
            </a:r>
            <a:endParaRPr/>
          </a:p>
          <a:p>
            <a:pPr>
              <a:lnSpc>
                <a:spcPct val="95000"/>
              </a:lnSpc>
            </a:pPr>
            <a:endParaRPr/>
          </a:p>
          <a:p>
            <a:pPr>
              <a:lnSpc>
                <a:spcPct val="95000"/>
              </a:lnSpc>
            </a:pPr>
            <a:r>
              <a:rPr lang="en-US" sz="2800">
                <a:solidFill>
                  <a:srgbClr val="333333"/>
                </a:solidFill>
                <a:latin typeface="Arial"/>
              </a:rPr>
              <a:t>1.  Make sure all backpacks and materials are out of the aisles and off the tops of desks.</a:t>
            </a:r>
            <a:r>
              <a:rPr b="1" lang="en-US" sz="2800">
                <a:solidFill>
                  <a:srgbClr val="333333"/>
                </a:solidFill>
                <a:latin typeface="Arial"/>
              </a:rPr>
              <a:t> </a:t>
            </a:r>
            <a:endParaRPr/>
          </a:p>
          <a:p>
            <a:pPr>
              <a:lnSpc>
                <a:spcPct val="95000"/>
              </a:lnSpc>
            </a:pPr>
            <a:endParaRPr/>
          </a:p>
          <a:p>
            <a:pPr>
              <a:lnSpc>
                <a:spcPct val="95000"/>
              </a:lnSpc>
            </a:pPr>
            <a:r>
              <a:rPr lang="en-US" sz="2800">
                <a:solidFill>
                  <a:srgbClr val="333333"/>
                </a:solidFill>
                <a:latin typeface="Arial"/>
              </a:rPr>
              <a:t>2. Plug your microscope in to the outlet. </a:t>
            </a:r>
            <a:endParaRPr/>
          </a:p>
          <a:p>
            <a:pPr>
              <a:lnSpc>
                <a:spcPct val="95000"/>
              </a:lnSpc>
            </a:pPr>
            <a:endParaRPr/>
          </a:p>
          <a:p>
            <a:pPr>
              <a:lnSpc>
                <a:spcPct val="95000"/>
              </a:lnSpc>
            </a:pPr>
            <a:r>
              <a:rPr lang="en-US" sz="2500">
                <a:solidFill>
                  <a:srgbClr val="000000"/>
                </a:solidFill>
                <a:latin typeface="Arial"/>
              </a:rPr>
              <a:t>3. </a:t>
            </a:r>
            <a:r>
              <a:rPr lang="en-US" sz="2800">
                <a:solidFill>
                  <a:srgbClr val="000000"/>
                </a:solidFill>
                <a:latin typeface="Arial"/>
              </a:rPr>
              <a:t>Store with cord wrapped around microscope and the scanning objective clicked into place.</a:t>
            </a:r>
            <a:endParaRPr/>
          </a:p>
          <a:p>
            <a:pPr>
              <a:lnSpc>
                <a:spcPct val="95000"/>
              </a:lnSpc>
            </a:pPr>
            <a:r>
              <a:rPr lang="en-US" sz="2800">
                <a:solidFill>
                  <a:srgbClr val="000000"/>
                </a:solidFill>
                <a:latin typeface="Arial"/>
              </a:rPr>
              <a:t> </a:t>
            </a:r>
            <a:endParaRPr/>
          </a:p>
          <a:p>
            <a:pPr>
              <a:lnSpc>
                <a:spcPct val="95000"/>
              </a:lnSpc>
            </a:pPr>
            <a:r>
              <a:rPr lang="en-US" sz="2800">
                <a:solidFill>
                  <a:srgbClr val="000000"/>
                </a:solidFill>
                <a:latin typeface="Arial"/>
              </a:rPr>
              <a:t>4. Carry by the base and arm with both hands.</a:t>
            </a:r>
            <a:endParaRPr/>
          </a:p>
          <a:p>
            <a:pPr>
              <a:lnSpc>
                <a:spcPct val="95000"/>
              </a:lnSpc>
            </a:pPr>
            <a:endParaRPr/>
          </a:p>
        </p:txBody>
      </p:sp>
      <p:pic>
        <p:nvPicPr>
          <p:cNvPr descr="" id="118" name="Picture 4"/>
          <p:cNvPicPr/>
          <p:nvPr/>
        </p:nvPicPr>
        <p:blipFill>
          <a:blip r:embed="rId1"/>
          <a:stretch>
            <a:fillRect/>
          </a:stretch>
        </p:blipFill>
        <p:spPr>
          <a:xfrm>
            <a:off x="406440" y="198360"/>
            <a:ext cx="8643600" cy="933120"/>
          </a:xfrm>
          <a:prstGeom prst="rect">
            <a:avLst/>
          </a:prstGeom>
          <a:ln>
            <a:noFill/>
          </a:ln>
        </p:spPr>
      </p:pic>
      <p:pic>
        <p:nvPicPr>
          <p:cNvPr descr="" id="119" name="Picture 5"/>
          <p:cNvPicPr/>
          <p:nvPr/>
        </p:nvPicPr>
        <p:blipFill>
          <a:blip r:embed="rId2"/>
          <a:stretch>
            <a:fillRect/>
          </a:stretch>
        </p:blipFill>
        <p:spPr>
          <a:xfrm>
            <a:off x="7213680" y="2946240"/>
            <a:ext cx="2847600" cy="3133440"/>
          </a:xfrm>
          <a:prstGeom prst="rect">
            <a:avLst/>
          </a:prstGeom>
          <a:ln>
            <a:noFill/>
          </a:ln>
        </p:spPr>
      </p:pic>
    </p:spTree>
  </p:cSld>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pic>
        <p:nvPicPr>
          <p:cNvPr descr="" id="120" name="Picture 4"/>
          <p:cNvPicPr/>
          <p:nvPr/>
        </p:nvPicPr>
        <p:blipFill>
          <a:blip r:embed="rId1"/>
          <a:stretch>
            <a:fillRect/>
          </a:stretch>
        </p:blipFill>
        <p:spPr>
          <a:xfrm>
            <a:off x="7061040" y="2514600"/>
            <a:ext cx="2847600" cy="3133440"/>
          </a:xfrm>
          <a:prstGeom prst="rect">
            <a:avLst/>
          </a:prstGeom>
          <a:ln>
            <a:noFill/>
          </a:ln>
        </p:spPr>
      </p:pic>
      <p:sp>
        <p:nvSpPr>
          <p:cNvPr id="121" name="CustomShape 1"/>
          <p:cNvSpPr/>
          <p:nvPr/>
        </p:nvSpPr>
        <p:spPr>
          <a:xfrm>
            <a:off x="355680" y="0"/>
            <a:ext cx="6913080" cy="7130160"/>
          </a:xfrm>
          <a:prstGeom prst="rect">
            <a:avLst/>
          </a:prstGeom>
          <a:noFill/>
          <a:ln w="9360">
            <a:noFill/>
          </a:ln>
        </p:spPr>
        <p:txBody>
          <a:bodyPr bIns="0" lIns="0" rIns="0" tIns="0"/>
          <a:p>
            <a:pPr>
              <a:lnSpc>
                <a:spcPct val="95000"/>
              </a:lnSpc>
            </a:pPr>
            <a:r>
              <a:rPr b="1" lang="en-US" sz="2900">
                <a:solidFill>
                  <a:srgbClr val="333333"/>
                </a:solidFill>
                <a:latin typeface="Arial"/>
              </a:rPr>
              <a:t>Focusing Specimens</a:t>
            </a:r>
            <a:endParaRPr/>
          </a:p>
          <a:p>
            <a:pPr>
              <a:lnSpc>
                <a:spcPct val="95000"/>
              </a:lnSpc>
            </a:pPr>
            <a:endParaRPr/>
          </a:p>
          <a:p>
            <a:pPr>
              <a:lnSpc>
                <a:spcPct val="95000"/>
              </a:lnSpc>
            </a:pPr>
            <a:r>
              <a:rPr lang="en-US" sz="2900">
                <a:solidFill>
                  <a:srgbClr val="000000"/>
                </a:solidFill>
                <a:latin typeface="Arial"/>
              </a:rPr>
              <a:t>1.</a:t>
            </a:r>
            <a:r>
              <a:rPr b="1" lang="en-US" sz="2900">
                <a:solidFill>
                  <a:srgbClr val="000000"/>
                </a:solidFill>
                <a:latin typeface="Arial"/>
              </a:rPr>
              <a:t> Always start with the scanning objective</a:t>
            </a:r>
            <a:r>
              <a:rPr lang="en-US" sz="2900">
                <a:solidFill>
                  <a:srgbClr val="000000"/>
                </a:solidFill>
                <a:latin typeface="Arial"/>
              </a:rPr>
              <a:t>. </a:t>
            </a:r>
            <a:endParaRPr/>
          </a:p>
          <a:p>
            <a:pPr>
              <a:lnSpc>
                <a:spcPct val="95000"/>
              </a:lnSpc>
            </a:pPr>
            <a:endParaRPr/>
          </a:p>
          <a:p>
            <a:pPr>
              <a:lnSpc>
                <a:spcPct val="95000"/>
              </a:lnSpc>
            </a:pPr>
            <a:r>
              <a:rPr lang="en-US" sz="2900">
                <a:solidFill>
                  <a:srgbClr val="000000"/>
                </a:solidFill>
                <a:latin typeface="Arial"/>
              </a:rPr>
              <a:t>Odds are, you will be able to see something on this setting. Use the Coarse Knob to focus and then the fine adjustment knob until clear, image may be small at this magnification, but you won't be able to find it on the higher powers without this first step. </a:t>
            </a:r>
            <a:endParaRPr/>
          </a:p>
          <a:p>
            <a:pPr>
              <a:lnSpc>
                <a:spcPct val="95000"/>
              </a:lnSpc>
            </a:pPr>
            <a:endParaRPr/>
          </a:p>
          <a:p>
            <a:pPr>
              <a:lnSpc>
                <a:spcPct val="95000"/>
              </a:lnSpc>
            </a:pPr>
            <a:r>
              <a:rPr lang="en-US" sz="2900">
                <a:solidFill>
                  <a:srgbClr val="000000"/>
                </a:solidFill>
                <a:latin typeface="Arial"/>
              </a:rPr>
              <a:t>Do not use stage clips, try moving the slide around until you find something.</a:t>
            </a:r>
            <a:endParaRPr/>
          </a:p>
          <a:p>
            <a:pPr>
              <a:lnSpc>
                <a:spcPct val="95000"/>
              </a:lnSpc>
            </a:pPr>
            <a:endParaRPr/>
          </a:p>
          <a:p>
            <a:pPr>
              <a:lnSpc>
                <a:spcPct val="95000"/>
              </a:lnSpc>
            </a:pP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TextShape 1"/>
          <p:cNvSpPr txBox="1"/>
          <p:nvPr/>
        </p:nvSpPr>
        <p:spPr>
          <a:xfrm>
            <a:off x="247680" y="914400"/>
            <a:ext cx="9658080" cy="5524200"/>
          </a:xfrm>
          <a:prstGeom prst="rect">
            <a:avLst/>
          </a:prstGeom>
        </p:spPr>
        <p:txBody>
          <a:bodyPr bIns="0" lIns="0" rIns="0" tIns="0"/>
          <a:p>
            <a:pPr>
              <a:lnSpc>
                <a:spcPct val="95000"/>
              </a:lnSpc>
            </a:pPr>
            <a:r>
              <a:rPr lang="en-US" sz="2700">
                <a:solidFill>
                  <a:srgbClr val="000000"/>
                </a:solidFill>
                <a:latin typeface="Arial"/>
              </a:rPr>
              <a:t>2. </a:t>
            </a:r>
            <a:r>
              <a:rPr b="1" lang="en-US" sz="2700">
                <a:solidFill>
                  <a:srgbClr val="000000"/>
                </a:solidFill>
                <a:latin typeface="Arial"/>
              </a:rPr>
              <a:t>Once you've focused on Scanning, switch to Low Power</a:t>
            </a:r>
            <a:r>
              <a:rPr lang="en-US" sz="2700">
                <a:solidFill>
                  <a:srgbClr val="000000"/>
                </a:solidFill>
                <a:latin typeface="Arial"/>
              </a:rPr>
              <a:t>. Use the Coarse Adjustment Knob to refocus. Then use the Fine Adjustment Knob to make the image crystal clear.  Again, if you haven't focused on this level, you will not be able to move to the next level.</a:t>
            </a:r>
            <a:endParaRPr/>
          </a:p>
          <a:p>
            <a:pPr>
              <a:lnSpc>
                <a:spcPct val="95000"/>
              </a:lnSpc>
            </a:pPr>
            <a:endParaRPr/>
          </a:p>
          <a:p>
            <a:pPr>
              <a:lnSpc>
                <a:spcPct val="95000"/>
              </a:lnSpc>
            </a:pPr>
            <a:r>
              <a:rPr lang="en-US" sz="2700">
                <a:solidFill>
                  <a:srgbClr val="000000"/>
                </a:solidFill>
                <a:latin typeface="Arial"/>
              </a:rPr>
              <a:t>3. </a:t>
            </a:r>
            <a:r>
              <a:rPr b="1" lang="en-US" sz="2700">
                <a:solidFill>
                  <a:srgbClr val="000000"/>
                </a:solidFill>
                <a:latin typeface="Arial"/>
              </a:rPr>
              <a:t>Now switch to High Power</a:t>
            </a:r>
            <a:r>
              <a:rPr lang="en-US" sz="2700">
                <a:solidFill>
                  <a:srgbClr val="000000"/>
                </a:solidFill>
                <a:latin typeface="Arial"/>
              </a:rPr>
              <a:t>. (If you have a thick slide, or a slide without a cover, do NOT use the high power objective). At this point, ONLY use the Fine Adjustment Knob to focus specimens.</a:t>
            </a:r>
            <a:endParaRPr/>
          </a:p>
          <a:p>
            <a:pPr>
              <a:lnSpc>
                <a:spcPct val="95000"/>
              </a:lnSpc>
            </a:pPr>
            <a:endParaRPr/>
          </a:p>
          <a:p>
            <a:pPr>
              <a:lnSpc>
                <a:spcPct val="95000"/>
              </a:lnSpc>
            </a:pPr>
            <a:endParaRPr/>
          </a:p>
          <a:p>
            <a:pPr>
              <a:lnSpc>
                <a:spcPct val="95000"/>
              </a:lnSpc>
            </a:pPr>
            <a:r>
              <a:rPr lang="en-US" sz="2700">
                <a:solidFill>
                  <a:srgbClr val="000000"/>
                </a:solidFill>
                <a:latin typeface="Arial"/>
              </a:rPr>
              <a:t>Recap</a:t>
            </a:r>
            <a:endParaRPr/>
          </a:p>
          <a:p>
            <a:pPr>
              <a:lnSpc>
                <a:spcPct val="95000"/>
              </a:lnSpc>
            </a:pPr>
            <a:r>
              <a:rPr lang="en-US" sz="2700">
                <a:solidFill>
                  <a:srgbClr val="000000"/>
                </a:solidFill>
                <a:latin typeface="Arial"/>
              </a:rPr>
              <a:t>1.  Scanning --&gt; use coarse and fine knob </a:t>
            </a:r>
            <a:endParaRPr/>
          </a:p>
          <a:p>
            <a:pPr>
              <a:lnSpc>
                <a:spcPct val="95000"/>
              </a:lnSpc>
            </a:pPr>
            <a:r>
              <a:rPr lang="en-US" sz="2700">
                <a:solidFill>
                  <a:srgbClr val="000000"/>
                </a:solidFill>
                <a:latin typeface="Arial"/>
              </a:rPr>
              <a:t>2.  Low power --&gt; use coarse and fine knob</a:t>
            </a:r>
            <a:endParaRPr/>
          </a:p>
          <a:p>
            <a:pPr>
              <a:lnSpc>
                <a:spcPct val="95000"/>
              </a:lnSpc>
            </a:pPr>
            <a:r>
              <a:rPr lang="en-US" sz="2700">
                <a:solidFill>
                  <a:srgbClr val="000000"/>
                </a:solidFill>
                <a:latin typeface="Arial"/>
              </a:rPr>
              <a:t>3.  High power --&gt; use fine knob only</a:t>
            </a:r>
            <a:endParaRPr/>
          </a:p>
        </p:txBody>
      </p:sp>
      <p:sp>
        <p:nvSpPr>
          <p:cNvPr id="123" name="CustomShape 2"/>
          <p:cNvSpPr/>
          <p:nvPr/>
        </p:nvSpPr>
        <p:spPr>
          <a:xfrm>
            <a:off x="6445080" y="5892840"/>
            <a:ext cx="2792160" cy="781560"/>
          </a:xfrm>
          <a:prstGeom prst="rect">
            <a:avLst/>
          </a:prstGeom>
          <a:noFill/>
          <a:ln w="9360">
            <a:noFill/>
          </a:ln>
        </p:spPr>
        <p:txBody>
          <a:bodyPr bIns="0" lIns="0" rIns="0" tIns="0"/>
          <a:p>
            <a:pPr>
              <a:lnSpc>
                <a:spcPct val="95000"/>
              </a:lnSpc>
            </a:pPr>
            <a:r>
              <a:rPr lang="en-US" sz="2700">
                <a:solidFill>
                  <a:srgbClr val="ff0000"/>
                </a:solidFill>
                <a:latin typeface="Arial"/>
              </a:rPr>
              <a:t>DO NOT SKIP STEPS!!!!</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4" name="TextShape 1"/>
          <p:cNvSpPr txBox="1"/>
          <p:nvPr/>
        </p:nvSpPr>
        <p:spPr>
          <a:xfrm>
            <a:off x="857160" y="1419120"/>
            <a:ext cx="8892720" cy="3781080"/>
          </a:xfrm>
          <a:prstGeom prst="rect">
            <a:avLst/>
          </a:prstGeom>
        </p:spPr>
        <p:txBody>
          <a:bodyPr bIns="0" lIns="0" rIns="0" tIns="0"/>
          <a:p>
            <a:pPr lvl="1">
              <a:lnSpc>
                <a:spcPct val="95000"/>
              </a:lnSpc>
              <a:buSzPct val="25000"/>
              <a:buFont charset="2" typeface="Wingdings 2"/>
              <a:buChar char=""/>
            </a:pPr>
            <a:r>
              <a:rPr lang="en-US" sz="3600">
                <a:solidFill>
                  <a:srgbClr val="000000"/>
                </a:solidFill>
                <a:latin typeface="Constantia"/>
              </a:rPr>
              <a:t>Your slide MUST be focused on low power before attempting this step</a:t>
            </a:r>
            <a:endParaRPr/>
          </a:p>
          <a:p>
            <a:pPr lvl="1">
              <a:lnSpc>
                <a:spcPct val="95000"/>
              </a:lnSpc>
              <a:buSzPct val="25000"/>
              <a:buFont charset="2" typeface="Wingdings 2"/>
              <a:buChar char=""/>
            </a:pPr>
            <a:r>
              <a:rPr lang="en-US" sz="3600">
                <a:solidFill>
                  <a:srgbClr val="000000"/>
                </a:solidFill>
                <a:latin typeface="Constantia"/>
              </a:rPr>
              <a:t>Click the nosepiece to the longest objective</a:t>
            </a:r>
            <a:endParaRPr/>
          </a:p>
          <a:p>
            <a:pPr lvl="1">
              <a:lnSpc>
                <a:spcPct val="95000"/>
              </a:lnSpc>
              <a:buSzPct val="25000"/>
              <a:buFont charset="2" typeface="Wingdings 2"/>
              <a:buChar char=""/>
            </a:pPr>
            <a:r>
              <a:rPr lang="en-US" sz="3600">
                <a:solidFill>
                  <a:srgbClr val="000000"/>
                </a:solidFill>
                <a:latin typeface="Constantia"/>
              </a:rPr>
              <a:t>Do </a:t>
            </a:r>
            <a:r>
              <a:rPr b="1" lang="en-US" sz="3600">
                <a:solidFill>
                  <a:srgbClr val="ff0000"/>
                </a:solidFill>
                <a:latin typeface="Constantia"/>
              </a:rPr>
              <a:t>NOT</a:t>
            </a:r>
            <a:r>
              <a:rPr b="1" lang="en-US" sz="3600">
                <a:solidFill>
                  <a:srgbClr val="000000"/>
                </a:solidFill>
                <a:latin typeface="Constantia"/>
              </a:rPr>
              <a:t> </a:t>
            </a:r>
            <a:r>
              <a:rPr lang="en-US" sz="3600">
                <a:solidFill>
                  <a:srgbClr val="000000"/>
                </a:solidFill>
                <a:latin typeface="Constantia"/>
              </a:rPr>
              <a:t>use the Coarse Focusing Knob, this could crack the slide or the lens</a:t>
            </a:r>
            <a:endParaRPr/>
          </a:p>
          <a:p>
            <a:pPr lvl="1">
              <a:lnSpc>
                <a:spcPct val="95000"/>
              </a:lnSpc>
              <a:buSzPct val="25000"/>
              <a:buFont charset="2" typeface="Wingdings 2"/>
              <a:buChar char=""/>
            </a:pPr>
            <a:r>
              <a:rPr lang="en-US" sz="3600">
                <a:solidFill>
                  <a:srgbClr val="000000"/>
                </a:solidFill>
                <a:latin typeface="Constantia"/>
              </a:rPr>
              <a:t>Use the Fine Focus Knob to bring the slide</a:t>
            </a:r>
            <a:endParaRPr/>
          </a:p>
        </p:txBody>
      </p:sp>
      <p:pic>
        <p:nvPicPr>
          <p:cNvPr descr="" id="125" name="Picture 4"/>
          <p:cNvPicPr/>
          <p:nvPr/>
        </p:nvPicPr>
        <p:blipFill>
          <a:blip r:embed="rId1"/>
          <a:stretch>
            <a:fillRect/>
          </a:stretch>
        </p:blipFill>
        <p:spPr>
          <a:xfrm>
            <a:off x="1162080" y="404640"/>
            <a:ext cx="7995960" cy="723600"/>
          </a:xfrm>
          <a:prstGeom prst="rect">
            <a:avLst/>
          </a:prstGeom>
          <a:ln>
            <a:noFill/>
          </a:ln>
        </p:spPr>
      </p:pic>
      <p:pic>
        <p:nvPicPr>
          <p:cNvPr descr="" id="126" name="Picture 5"/>
          <p:cNvPicPr/>
          <p:nvPr/>
        </p:nvPicPr>
        <p:blipFill>
          <a:blip r:embed="rId2"/>
          <a:stretch>
            <a:fillRect/>
          </a:stretch>
        </p:blipFill>
        <p:spPr>
          <a:xfrm>
            <a:off x="4165560" y="5486400"/>
            <a:ext cx="1749240" cy="1699920"/>
          </a:xfrm>
          <a:prstGeom prst="rect">
            <a:avLst/>
          </a:prstGeom>
          <a:ln>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